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2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ABF9-CAFF-446E-9FAE-0538B20F0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5D672-37A6-46CA-B9D1-AA69FCB67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548C2-77B2-43D0-B55F-B32A46B2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927A7-6EDA-4A13-A8F7-FE8C18D1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69AF9-9C88-4DF3-9D2A-3EF24B61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75DF-6889-41B6-8103-E8883991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01E4C-CA45-4C2A-ACB5-668023B65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395D7-20BC-46F8-9100-C8E97D1B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06B4D-B42B-484C-8B86-471DF416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AFA08-40CE-4156-BBF9-39A5C228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C504E-FAA9-4CBD-866D-ADE3FD58B6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A0948-51C1-4E10-A1E7-F9207E13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EF12A-822E-4D90-8F64-3AEE5925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C7A71-5826-4B70-A888-BB9F9247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2A19B-BA81-468C-B385-986704BB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0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5174-66F8-43A6-97B5-1F681F48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0DA15-B0A1-451B-B6BE-E1554DD0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B3284-A879-41BE-9D8D-2BCF94FF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4FB87-D513-458F-859E-125A82E55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224E9-74B7-4A94-AA2C-46777EC4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CB90-D644-49F2-AA69-9DE9FE82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59D18-B289-47F4-ACCC-5568104BD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4B235-6753-482E-962C-DC287F64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66A93-6BB0-4E77-8109-CA6D4AFE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61649-646F-4BA4-8282-CE0BF623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DA268-29DF-4AAD-9D88-5DEB1F04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5B3E9-ECEF-4301-829A-1E1F41C63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0C7F4-B0CB-4A34-A7EC-14FB6C96D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2FE8A-A29F-47F6-B349-6041F726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ECA44-4031-4A5E-A5F9-1E21BB83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34DA9-48D2-40C6-B164-B57B275A9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4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EB8AF-675A-4624-A77B-B794AC563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FAAD7-0467-48E3-8ED9-ADAD38EC0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55CE8-F2C7-4BFC-B1EF-AAE32B70D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04C9D-33C2-4065-A01D-94720E480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887FA-5256-44F8-B731-56B609CED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2A894-5FFB-4A72-B482-B93F569C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95D74F-DA7A-4123-A0AC-00E15799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FFBE8-D58B-4C1F-88C7-0798F93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47B7E-DC3F-440E-A322-2031F2350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6CA8C-7653-4CA0-AEA8-90523516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FF69C-451A-49CE-9047-2AFC5CEB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3F6A0-6397-4F7B-A367-4879A836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9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8A355-5B2A-4B40-9BF2-A655FEB6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DAC9B-7052-4A7C-918A-5A58771EB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147B0-041B-457E-BCF0-341A4FEF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62EA-FB79-410D-89DE-DD8948EC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C8FE0-5936-4B6E-BE8A-13EE4C22F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96D41-8C53-40E8-92B3-E204F7C9E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AA5D8-016D-4265-AEAF-65FA617A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2FED9-E002-4D8F-BC82-8D1A1E2C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092BA-C4B0-4721-8667-D129CE03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0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B8DF-D630-43B7-AD24-0FF4A731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60C12-C94F-49A2-A460-AE4E86BFE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0DBDD1-82C9-4718-A847-4A99210B0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1D20C-5872-4AF1-B620-6698DDF8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04D12-CDE2-4473-B1C0-8F97CEC7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A5ECD-BB10-4C66-AE3B-7AF2B7E5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1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13844-7827-4CF7-9609-5A94CD92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53278-F3BC-4AED-A6A6-6A87DC078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531BB-5901-4E4B-86E0-22B8C8D5B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A59D-4AE2-44B2-98FB-3C0039B4402D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F65C1-85C4-420A-9A1B-410575952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1CB95-7D8E-45D5-8255-27610749C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4638-C79F-45C1-B206-B88E13B95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8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004A4-2219-4226-810C-534342F7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this </a:t>
            </a:r>
            <a:r>
              <a:rPr lang="en-US" dirty="0" smtClean="0"/>
              <a:t>PowerPoint </a:t>
            </a:r>
            <a:r>
              <a:rPr lang="en-US" dirty="0"/>
              <a:t>file to add:</a:t>
            </a:r>
          </a:p>
          <a:p>
            <a:r>
              <a:rPr lang="en-US" dirty="0"/>
              <a:t>Style</a:t>
            </a:r>
          </a:p>
          <a:p>
            <a:r>
              <a:rPr lang="en-US" dirty="0"/>
              <a:t>Animation</a:t>
            </a:r>
          </a:p>
          <a:p>
            <a:r>
              <a:rPr lang="en-US" dirty="0"/>
              <a:t>Transitions</a:t>
            </a:r>
          </a:p>
          <a:p>
            <a:r>
              <a:rPr lang="en-US" dirty="0"/>
              <a:t>Image</a:t>
            </a:r>
          </a:p>
          <a:p>
            <a:r>
              <a:rPr lang="en-US" dirty="0"/>
              <a:t>Sound effect</a:t>
            </a:r>
          </a:p>
          <a:p>
            <a:r>
              <a:rPr lang="en-US" dirty="0"/>
              <a:t>Add two slides to this </a:t>
            </a:r>
            <a:r>
              <a:rPr lang="en-US" dirty="0" smtClean="0"/>
              <a:t>PowerPoint </a:t>
            </a:r>
            <a:r>
              <a:rPr lang="en-US" dirty="0"/>
              <a:t>slides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33AC0-6A2B-48FB-B252-B71083514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91292" cy="1325563"/>
          </a:xfrm>
        </p:spPr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8242BA-7E7C-4BAE-A0B5-3629BC1C07D1}"/>
              </a:ext>
            </a:extLst>
          </p:cNvPr>
          <p:cNvSpPr txBox="1"/>
          <p:nvPr/>
        </p:nvSpPr>
        <p:spPr>
          <a:xfrm>
            <a:off x="8649050" y="293615"/>
            <a:ext cx="30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CSULB COB CPE EXAM SAMPLE</a:t>
            </a:r>
          </a:p>
        </p:txBody>
      </p:sp>
    </p:spTree>
    <p:extLst>
      <p:ext uri="{BB962C8B-B14F-4D97-AF65-F5344CB8AC3E}">
        <p14:creationId xmlns:p14="http://schemas.microsoft.com/office/powerpoint/2010/main" val="971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F034-1E55-4515-88C8-18439D4275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F3368-B7EB-446F-B0FB-D17AC3250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Computer Proficiency Exam</a:t>
            </a:r>
          </a:p>
          <a:p>
            <a:r>
              <a:rPr lang="en-US" dirty="0"/>
              <a:t>August 13, 2021</a:t>
            </a:r>
          </a:p>
        </p:txBody>
      </p:sp>
    </p:spTree>
    <p:extLst>
      <p:ext uri="{BB962C8B-B14F-4D97-AF65-F5344CB8AC3E}">
        <p14:creationId xmlns:p14="http://schemas.microsoft.com/office/powerpoint/2010/main" val="329623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A5C8-1C31-4A18-90AD-7AE4060A0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9B31A-7348-4993-99FC-87C30A65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exam to test out IS233</a:t>
            </a:r>
          </a:p>
          <a:p>
            <a:r>
              <a:rPr lang="en-US" dirty="0"/>
              <a:t>Passing this exam is equivalent to IS233</a:t>
            </a:r>
          </a:p>
        </p:txBody>
      </p:sp>
    </p:spTree>
    <p:extLst>
      <p:ext uri="{BB962C8B-B14F-4D97-AF65-F5344CB8AC3E}">
        <p14:creationId xmlns:p14="http://schemas.microsoft.com/office/powerpoint/2010/main" val="341989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361D-979C-4389-A3AC-136B3AD3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IS233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11F7-A38D-47ED-8AA9-22C93AC1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office productivity course used as a prerequisite for IS core courses.</a:t>
            </a:r>
          </a:p>
        </p:txBody>
      </p:sp>
    </p:spTree>
    <p:extLst>
      <p:ext uri="{BB962C8B-B14F-4D97-AF65-F5344CB8AC3E}">
        <p14:creationId xmlns:p14="http://schemas.microsoft.com/office/powerpoint/2010/main" val="269872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1268-3FBD-4F2B-B056-CA80DE9C9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556BC-5B9E-40E8-A6AE-ED9E192E1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modules: Word, Excel, Access and PowerPoint </a:t>
            </a:r>
          </a:p>
        </p:txBody>
      </p:sp>
    </p:spTree>
    <p:extLst>
      <p:ext uri="{BB962C8B-B14F-4D97-AF65-F5344CB8AC3E}">
        <p14:creationId xmlns:p14="http://schemas.microsoft.com/office/powerpoint/2010/main" val="414302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Instructions</vt:lpstr>
      <vt:lpstr>CPE</vt:lpstr>
      <vt:lpstr>What is CPE</vt:lpstr>
      <vt:lpstr>IS233</vt:lpstr>
      <vt:lpstr>CPE 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CSULB_COB_CPE_Instructions</dc:title>
  <dc:creator>Mohsen Sahebjame</dc:creator>
  <cp:lastModifiedBy>Joan Preston</cp:lastModifiedBy>
  <cp:revision>8</cp:revision>
  <dcterms:created xsi:type="dcterms:W3CDTF">2021-07-09T19:05:12Z</dcterms:created>
  <dcterms:modified xsi:type="dcterms:W3CDTF">2021-07-19T21:40:22Z</dcterms:modified>
</cp:coreProperties>
</file>