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91" r:id="rId4"/>
    <p:sldId id="292" r:id="rId5"/>
    <p:sldId id="293" r:id="rId6"/>
    <p:sldId id="294" r:id="rId7"/>
    <p:sldId id="295" r:id="rId8"/>
    <p:sldId id="296" r:id="rId9"/>
    <p:sldId id="306" r:id="rId10"/>
    <p:sldId id="302" r:id="rId11"/>
    <p:sldId id="307" r:id="rId12"/>
    <p:sldId id="303" r:id="rId13"/>
    <p:sldId id="304" r:id="rId14"/>
    <p:sldId id="305" r:id="rId15"/>
    <p:sldId id="297" r:id="rId16"/>
    <p:sldId id="298" r:id="rId17"/>
    <p:sldId id="299" r:id="rId18"/>
    <p:sldId id="301" r:id="rId19"/>
    <p:sldId id="300" r:id="rId20"/>
    <p:sldId id="308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2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D1C5-D608-4A19-A31D-DC09E517C478}" type="datetimeFigureOut">
              <a:rPr lang="en-US" smtClean="0"/>
              <a:t>7/29/18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6229-14C7-4EBB-B87E-EBEE7F5C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336D0-DC1C-4892-B0DD-663784B3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90EAA3-89C2-498C-977A-3148F896D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214BE-FA13-4C81-9EE4-06C472DF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502-D127-4C61-BF6A-5FA00CE41252}" type="datetime1">
              <a:rPr lang="en-US" smtClean="0"/>
              <a:t>7/29/18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19EBAC-ED05-45D7-B194-50F55888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EEA43-4639-4DC1-8DAA-FA3221B5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72E41-431E-4BD9-8FA2-3683D133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D90D8A-4E25-4722-A2C8-AA479B802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B02C6-0322-464B-974E-D05BBC38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19CB-CF3B-4273-99B4-C1A2F374B98A}" type="datetime1">
              <a:rPr lang="en-US" smtClean="0"/>
              <a:t>7/29/18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120B0-32F7-4264-9B53-9F077C03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7EB525-E75D-4834-9E2A-DE95AA50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BCA60C-094B-4D2A-B3B3-CE43D5F3A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44C1F5-FF36-4274-BCA6-5BE644A7E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8DCB9-0C5E-4F23-BA03-1E82C627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BDDB-EF68-4D9B-8E12-81EB38F55B66}" type="datetime1">
              <a:rPr lang="en-US" smtClean="0"/>
              <a:t>7/29/18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7D9E4-3531-4751-8046-FE7C1B2A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294F7-0640-464F-95F5-D9758D72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EA97C-1D52-434B-9020-8BA20D70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64861-9A0D-470C-BAFE-43DFDC4B5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C26A48-F390-4CB7-B1F4-465C2D98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D0EA-78F8-471D-B118-CCF0D3DC8D7E}" type="datetime1">
              <a:rPr lang="en-US" smtClean="0"/>
              <a:t>7/29/18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5BF3D0-B96D-443B-96AB-E20F0C9B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02AA6-3EAD-4226-87D6-130E1862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69D48-1A8F-4F0C-B599-FE1A12C8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168E16-597C-40DB-97D7-981D38385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3DBA00-16A1-4E73-B38B-ABD2D5C5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81-A09F-4427-9FC9-E8E11AE50F79}" type="datetime1">
              <a:rPr lang="en-US" smtClean="0"/>
              <a:t>7/29/18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43924-E9D6-4123-ACB2-16E093FF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B4F9A-3408-4187-8811-D1347848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1522F-49B6-4204-A39C-482A66DF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E0D79-2FB7-4C8B-84B2-5B03552EB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61D486-034D-4030-9595-2D4C83865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A9D1-C204-4E86-9173-2003CDEF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473F-CA23-44BB-9D8D-525227BE22EE}" type="datetime1">
              <a:rPr lang="en-US" smtClean="0"/>
              <a:t>7/29/18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43F6C7-6E5B-437D-8D2F-187A20E4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519B77-691A-432E-B03E-A08E5FE8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CA624-85B9-4327-A8D5-76B21F41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B1C6F7-FB4D-4187-B36B-1EF10DF9A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DC6372-E21A-4DB3-8B37-178DE56D5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C30CA0-046C-40B1-94AD-38BE31D1C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0100EC-C41B-4105-B3CD-DD0412C80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A0C446-21DD-4077-B84A-9941D90D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0F45-0EA4-4439-9CA2-D6694D2647BB}" type="datetime1">
              <a:rPr lang="en-US" smtClean="0"/>
              <a:t>7/29/18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0FE29C-6443-41D0-81AF-3E30F728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3880FA-6935-422E-981B-BA406EB9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7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E5E17-364A-4830-BA21-254A7547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15629-032F-49FA-959F-6C66C3D2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2794-88D2-4323-AC8B-E49548E57105}" type="datetime1">
              <a:rPr lang="en-US" smtClean="0"/>
              <a:t>7/29/18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7AE132-8877-4766-A14C-3F2EEDD2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51A46C-EF21-4D65-8CD2-41FF70CD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25DBE8-8FE9-4A72-A8CB-7E43B317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F3F7-72EC-45EC-9085-F5F292985A5B}" type="datetime1">
              <a:rPr lang="en-US" smtClean="0"/>
              <a:t>7/29/18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454E82-485D-483E-BCEE-1E169BF2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721180-F65C-48D9-BE58-224AA9B8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9430B-F064-49C5-A1A2-CC8981A0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21C612-F518-4191-9C09-60D9EB94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F5A4D-88D3-4F89-8DF3-CB94D8485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2A397-826D-4012-A6B1-C99EDDA3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018D-0C3E-4708-8AC3-9B03EAB9DE01}" type="datetime1">
              <a:rPr lang="en-US" smtClean="0"/>
              <a:t>7/29/18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B42146-E8DC-4646-B76B-1494AA71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F25EE9-372E-449A-A80D-D3818DEE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11248-4286-4D32-B471-E999FA22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CBB9E5-46E2-4126-B8DE-11991990C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296A83-0BB8-413C-833B-3803C0F73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522D34-8097-47BB-A6C4-86BBB5BB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7D73-38A9-4A77-9D38-9A3841E8EED1}" type="datetime1">
              <a:rPr lang="en-US" smtClean="0"/>
              <a:t>7/29/18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621157-2E09-4AFE-8F5D-0BB679AB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20B8EB-7D2D-4BB9-A785-D71FB56F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7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8A509D-AB10-4EE8-B611-63967B29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A328AB-C67D-4E46-85A4-AAA050652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99A839-085C-4074-AE71-292C43EAB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70DC-EB3C-4EDE-9672-DF5D8218A0C1}" type="datetime1">
              <a:rPr lang="en-US" smtClean="0"/>
              <a:t>7/29/18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F23A72-6690-4C26-9EF4-7D1EB3EE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MARS Project: Monterey and Related Sediments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5C07B-A7E0-4039-876A-3FEC9BD37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3D79-8AEB-4391-930A-2F482362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6404B4-3C5E-43B9-B5EB-4C053B3E1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31765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Geochemistry of the Monterey Formation in the San Joaquin Basin, California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A3D03D-2D96-458A-92BC-F39560790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Alex Sedlak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Richard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Project: Monterey and Related Sediments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State University, Long Beach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13DBE5-19C8-4830-A327-6E75F7B2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125981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68E1DDD-60D5-4934-8E3A-278D8CBCE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6" y="1371600"/>
            <a:ext cx="10951119" cy="502920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8C20372-0663-457D-B617-01191EA1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53657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8C20372-0663-457D-B617-01191EA1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B0C49DF-BDC6-40A8-A71A-A96389863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41953" cy="5029200"/>
          </a:xfrm>
        </p:spPr>
      </p:pic>
    </p:spTree>
    <p:extLst>
      <p:ext uri="{BB962C8B-B14F-4D97-AF65-F5344CB8AC3E}">
        <p14:creationId xmlns:p14="http://schemas.microsoft.com/office/powerpoint/2010/main" val="49998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12FD702-1654-4725-B94A-25025E320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05258" cy="502920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1A4F7E8-7E3F-4D0A-B393-AD5161E6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2239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0A9CA61-D6B0-4913-A464-0B32878CF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05258" cy="50292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360347-6DE6-4332-98B4-A3F4D1F5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83433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4C966A9-0B06-42B7-AB9A-05C1E959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05258" cy="50292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A3489C-4426-4162-95D9-821BA4A5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79515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881N-13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B645929-6D40-4FA0-9C47-93F67FEB4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08318" cy="502920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723FA53-27ED-473C-942E-C54D2972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52572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888N-12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AEDCC1F-D0E2-40CC-91AE-A9409E985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11379" cy="50292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763A5D-6A62-4E11-9EDD-0579B07C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39597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1AB889B-A6B4-4775-95CA-121EF0FA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1164881"/>
            <a:ext cx="8456112" cy="5402241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3CFB3B6-5AD2-4468-801C-65A62862EDD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05172676"/>
              </p:ext>
            </p:extLst>
          </p:nvPr>
        </p:nvGraphicFramePr>
        <p:xfrm>
          <a:off x="8715374" y="1844833"/>
          <a:ext cx="3068956" cy="39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8956">
                  <a:extLst>
                    <a:ext uri="{9D8B030D-6E8A-4147-A177-3AD203B41FA5}">
                      <a16:colId xmlns:a16="http://schemas.microsoft.com/office/drawing/2014/main" xmlns="" val="3424224050"/>
                    </a:ext>
                  </a:extLst>
                </a:gridCol>
              </a:tblGrid>
              <a:tr h="797402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Anoxia, more reactive iron, moderate productivity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10544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major enrichment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0819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 enrichment in some proxies, esp. 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83823"/>
                  </a:ext>
                </a:extLst>
              </a:tr>
              <a:tr h="377558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Anoxia, high productivity +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15884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Euxinia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high productivity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4160924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productivity, dolomitic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007334"/>
                  </a:ext>
                </a:extLst>
              </a:tr>
              <a:tr h="586528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productivity, phosphatic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8898278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F5F2F56-32AE-40C5-A7BE-B73B4511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461048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McDonald is moderately productive,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suboxic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Dolomitic member in Thorndyke absent in shallower wells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Antelope contains several potential anoxic events that are correlative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Enrichment in trace metals in upper Antelope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help resolve Antelope/Reef Ridge transition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80DECD-7773-4CF1-B3B9-EBB4C949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94626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XRF of cores compares favorably to TMD analysis of cuttings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Organic-rich sediments are enriched in trace metals, have discrete intervals indicative of anoxia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Anoxic events may be correlative across basin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Subtle differences in trace elemental profiles may be due to depositional environment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establish age controls, sedimentation rates to confirm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Discrepancy between proxies could be used to infer which anoxic events are driven by productivity vs.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basin restriction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Pyrite ECS/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Scanner log interpretation may be enhanced with trace element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6714B9-C46A-4BC8-9F91-02B92E66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99089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geochemical characteristics of the Monterey Formation in the San Joaquin Basin using trace metal abundances, carbon isotopes, and well-logs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method of correlation for the San Joaquin Basin utilizing geochemistry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27835B-425E-4CE0-8CDE-4E5796DB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71052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MARS Affiliates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’ support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 Lyons’ lab at UCR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Energy LLC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6714B9-C46A-4BC8-9F91-02B92E66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152478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Mosher, A., 2013, Detailed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characterization of Chico Martinez Creek, California, M.S.: United States -- California, California State University, Long Beach, 130 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Graham, S. A., and L. A. Williams, 1985, Tectonic, Depositional, and Diagenetic History of Monterey Formation (Miocene), Central San Joaquin Basin, California: AAPG Bulletin, v. 69, no. 3, p. 385–411.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Isaacs, C. M., 1983, Compositional Variation and Sequence in the Miocene Monterey Formation, Santa Barbara Coastal Area, California: Cenozoic marine sedimentation, Pacific margin: Pacific Section, Society of Economic Paleontologists and Mineralogists Special Publication 28, p. 117–132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Mosher, A., 2013, Detailed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characterization of Chico Martinez Creek, California, M.S.: United States -- California, California State University, Long Beach, 130 p.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Pisciotto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A., and R. E. Garrison, 1981,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Lithofacies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Depositional Environments of the Monterey Formation, California: The Monterey Formation and related siliceous rocks of California: Los Angeles, Pacific Section, Society of Economic Paleontologists and Mineralogists, p. 97–122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Tribovillard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N., T.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T. Lyons, and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Riboulleau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2006, Trace metals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paleoredox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paleoproductivity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proxies: An update: Chemical Geology, v. 232, no. 1–2, p. 12–32,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Zachos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J.,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Pagani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L. Sloan, E. Thomas, and K. Billups, 2001, Trends, Rhythms, and Aberrations in Global Climate 65 Ma to Present: Science, v. 292, no. 5517, p. 686–693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12988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Introduction: Miocene climate and the Monterey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5648325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Mid-late Miocene: development of permanent polar ice sheets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Thermohaline circulation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Strong upwelling currents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Diatom productivity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Monterey Hypothesis?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Monterey Formation (16.5-5 Ma)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Organic-rich</a:t>
            </a: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Oxic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-anoxic cycles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Lithologic heterogeneity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213D26-F830-4842-B644-669BE66FC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5" y="891834"/>
            <a:ext cx="4464485" cy="536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2B15B4-8CF8-44B0-88CD-805E77B1551C}"/>
              </a:ext>
            </a:extLst>
          </p:cNvPr>
          <p:cNvSpPr txBox="1"/>
          <p:nvPr/>
        </p:nvSpPr>
        <p:spPr>
          <a:xfrm>
            <a:off x="7478038" y="652606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Zachos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(2001)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5AE6E601-787C-420F-B1C8-FE35FFF9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76029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Monterey stratigraphy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2E4E12C-B352-4706-A051-496DCC89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4535"/>
          <a:stretch/>
        </p:blipFill>
        <p:spPr>
          <a:xfrm>
            <a:off x="2169090" y="1343818"/>
            <a:ext cx="7853819" cy="5024474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437DDA-D450-442B-B303-C41AA2BAEEAF}"/>
              </a:ext>
            </a:extLst>
          </p:cNvPr>
          <p:cNvSpPr txBox="1"/>
          <p:nvPr/>
        </p:nvSpPr>
        <p:spPr>
          <a:xfrm>
            <a:off x="7189941" y="636829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from Mosher (2013)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C8AEC74-3451-4C0F-BC15-BE295557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394579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Cuttings from 3 wells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Courtesy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888N-12 and 881N-13: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Belridge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anticline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 (882D-8):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 of anticline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Comprehensive well log suite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XRF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rock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studies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16004-60B4-46F3-92E7-943AB43E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55" y="1162844"/>
            <a:ext cx="4942045" cy="532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9A89B6-03DD-45CA-BFA5-F3ECAE82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85239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7366348" cy="4351338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Trace elemental analysis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Proxies for paleoenvironmental conditions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Redox: Mo, V, U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Productivity: Ni, Cu, Cd, Ba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Detrital content: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Analyzed at UCR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rock digest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run on ICP-MS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TOC/TIC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TC via combustion, then TIC via acidification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05CD75-834E-4948-B5FD-70F64B1FE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/>
          <a:stretch/>
        </p:blipFill>
        <p:spPr>
          <a:xfrm>
            <a:off x="7089730" y="2314637"/>
            <a:ext cx="4864951" cy="2228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5AFDE0-277A-4010-A8F2-6F7AC6C8DA8F}"/>
              </a:ext>
            </a:extLst>
          </p:cNvPr>
          <p:cNvSpPr txBox="1"/>
          <p:nvPr/>
        </p:nvSpPr>
        <p:spPr>
          <a:xfrm>
            <a:off x="8204548" y="4638675"/>
            <a:ext cx="3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Tribovillard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(2006)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E7F249E-D5F3-49E2-B1E8-16754B4E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30289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96D89-D4D9-4147-B1E3-F2D5CE79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5705475" cy="4351338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Comparison: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Cuttings can capture same events as cores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XRF and trace metal analysis are qualitatively similar</a:t>
            </a:r>
          </a:p>
          <a:p>
            <a:pPr lvl="2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Cuttings can be thought of as roughly averaging over an interval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51C614-EC58-4F9F-9DFD-76CB6951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67" y="1227551"/>
            <a:ext cx="4042933" cy="56487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6C73E1-F786-4E8B-A114-A2CC22C6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139006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7E4D00E-D11D-4608-87A4-6E87BBAC4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71600"/>
            <a:ext cx="10929719" cy="5029200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372B6402-C35D-413C-8983-FA51C879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22719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1AB7-7B22-4EAA-BC09-F194EF4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Thorndyke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0A13B2F-E902-4332-8A2A-655F136E5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6618977" cy="5029200"/>
          </a:xfr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7957C060-3A86-48A6-953C-AADEFB5B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MARS Project: Monterey and Related Sediments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278119-5561-40BE-9B0C-22E6D2BF1A42}"/>
              </a:ext>
            </a:extLst>
          </p:cNvPr>
          <p:cNvSpPr txBox="1"/>
          <p:nvPr/>
        </p:nvSpPr>
        <p:spPr>
          <a:xfrm>
            <a:off x="7076177" y="1847849"/>
            <a:ext cx="4257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Molybdenum can be normalized to Al to account for sedimentation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TOC can help determine productivity/redox interplay</a:t>
            </a:r>
          </a:p>
        </p:txBody>
      </p:sp>
    </p:spTree>
    <p:extLst>
      <p:ext uri="{BB962C8B-B14F-4D97-AF65-F5344CB8AC3E}">
        <p14:creationId xmlns:p14="http://schemas.microsoft.com/office/powerpoint/2010/main" val="225549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908</Words>
  <Application>Microsoft Macintosh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Arial</vt:lpstr>
      <vt:lpstr>Office Theme</vt:lpstr>
      <vt:lpstr>Geochemistry of the Monterey Formation in the San Joaquin Basin, California</vt:lpstr>
      <vt:lpstr>Objective</vt:lpstr>
      <vt:lpstr>Introduction: Miocene climate and the Monterey Formation</vt:lpstr>
      <vt:lpstr>Monterey stratigraphy</vt:lpstr>
      <vt:lpstr>Materials</vt:lpstr>
      <vt:lpstr>Methods</vt:lpstr>
      <vt:lpstr>Methods</vt:lpstr>
      <vt:lpstr>Thorndyke</vt:lpstr>
      <vt:lpstr>Thorndyke</vt:lpstr>
      <vt:lpstr>Thorndyke</vt:lpstr>
      <vt:lpstr>Thorndyke</vt:lpstr>
      <vt:lpstr>Thorndyke</vt:lpstr>
      <vt:lpstr>Thorndyke</vt:lpstr>
      <vt:lpstr>Thorndyke</vt:lpstr>
      <vt:lpstr>881N-13</vt:lpstr>
      <vt:lpstr>888N-12</vt:lpstr>
      <vt:lpstr>Correlation</vt:lpstr>
      <vt:lpstr>Discussion</vt:lpstr>
      <vt:lpstr>Discussion</vt:lpstr>
      <vt:lpstr>Acknowledgments</vt:lpstr>
      <vt:lpstr>References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Sedlak</dc:creator>
  <cp:lastModifiedBy>Richard Behl</cp:lastModifiedBy>
  <cp:revision>30</cp:revision>
  <dcterms:created xsi:type="dcterms:W3CDTF">2018-04-20T05:35:54Z</dcterms:created>
  <dcterms:modified xsi:type="dcterms:W3CDTF">2018-07-29T20:15:49Z</dcterms:modified>
</cp:coreProperties>
</file>