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9" r:id="rId2"/>
    <p:sldId id="376" r:id="rId3"/>
    <p:sldId id="364" r:id="rId4"/>
    <p:sldId id="365" r:id="rId5"/>
    <p:sldId id="419" r:id="rId6"/>
    <p:sldId id="434" r:id="rId7"/>
    <p:sldId id="423" r:id="rId8"/>
    <p:sldId id="425" r:id="rId9"/>
    <p:sldId id="424" r:id="rId10"/>
    <p:sldId id="426" r:id="rId11"/>
    <p:sldId id="427" r:id="rId12"/>
    <p:sldId id="428" r:id="rId13"/>
    <p:sldId id="436" r:id="rId14"/>
    <p:sldId id="430" r:id="rId15"/>
    <p:sldId id="431" r:id="rId16"/>
    <p:sldId id="398" r:id="rId17"/>
    <p:sldId id="433" r:id="rId18"/>
    <p:sldId id="414" r:id="rId19"/>
    <p:sldId id="382" r:id="rId20"/>
    <p:sldId id="429" r:id="rId21"/>
    <p:sldId id="412" r:id="rId22"/>
    <p:sldId id="415" r:id="rId23"/>
    <p:sldId id="417" r:id="rId24"/>
    <p:sldId id="366" r:id="rId25"/>
    <p:sldId id="40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C5FF"/>
    <a:srgbClr val="36E200"/>
    <a:srgbClr val="31CC00"/>
    <a:srgbClr val="66FF33"/>
    <a:srgbClr val="D6A300"/>
    <a:srgbClr val="EAB200"/>
    <a:srgbClr val="7D8DDF"/>
    <a:srgbClr val="000000"/>
    <a:srgbClr val="5DD5FF"/>
    <a:srgbClr val="74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9" autoAdjust="0"/>
    <p:restoredTop sz="96719" autoAdjust="0"/>
  </p:normalViewPr>
  <p:slideViewPr>
    <p:cSldViewPr snapToGrid="0" snapToObjects="1">
      <p:cViewPr>
        <p:scale>
          <a:sx n="75" d="100"/>
          <a:sy n="75" d="100"/>
        </p:scale>
        <p:origin x="-12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C50F5-DAD9-40C4-B0C7-17E96F7E5F7A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34C1C-1ABF-4AAC-9F12-B54CC518B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36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List petroleum systems</a:t>
            </a:r>
          </a:p>
          <a:p>
            <a:pPr lvl="1"/>
            <a:r>
              <a:rPr lang="en-US" sz="1600" dirty="0" smtClean="0"/>
              <a:t>Namur-</a:t>
            </a:r>
            <a:r>
              <a:rPr lang="en-US" sz="1600" dirty="0" err="1" smtClean="0"/>
              <a:t>Murta</a:t>
            </a:r>
            <a:endParaRPr lang="en-US" sz="1600" dirty="0" smtClean="0"/>
          </a:p>
          <a:p>
            <a:pPr lvl="1"/>
            <a:r>
              <a:rPr lang="en-US" sz="1600" dirty="0" smtClean="0"/>
              <a:t>Hutton-</a:t>
            </a:r>
            <a:r>
              <a:rPr lang="en-US" sz="1600" dirty="0" err="1" smtClean="0"/>
              <a:t>Birkhead</a:t>
            </a:r>
            <a:endParaRPr lang="en-US" sz="1600" dirty="0" smtClean="0"/>
          </a:p>
          <a:p>
            <a:pPr lvl="1"/>
            <a:r>
              <a:rPr lang="en-US" sz="1600" dirty="0" err="1" smtClean="0"/>
              <a:t>Gidgealpa</a:t>
            </a:r>
            <a:endParaRPr lang="en-US" sz="1600" dirty="0" smtClean="0"/>
          </a:p>
          <a:p>
            <a:r>
              <a:rPr lang="en-US" sz="1600" dirty="0" smtClean="0"/>
              <a:t>Tilted Charge Model Graphic</a:t>
            </a:r>
          </a:p>
          <a:p>
            <a:r>
              <a:rPr lang="en-US" sz="1600" dirty="0" smtClean="0"/>
              <a:t>3 plays</a:t>
            </a:r>
          </a:p>
          <a:p>
            <a:pPr lvl="1"/>
            <a:r>
              <a:rPr lang="en-US" sz="1600" dirty="0" smtClean="0"/>
              <a:t>Structural play</a:t>
            </a:r>
          </a:p>
          <a:p>
            <a:pPr lvl="2"/>
            <a:r>
              <a:rPr lang="en-US" sz="1600" dirty="0" smtClean="0"/>
              <a:t>3 prospects</a:t>
            </a:r>
          </a:p>
          <a:p>
            <a:pPr lvl="1"/>
            <a:r>
              <a:rPr lang="en-US" sz="1600" dirty="0" smtClean="0"/>
              <a:t>Channel Stratigraphic Play</a:t>
            </a:r>
          </a:p>
          <a:p>
            <a:pPr lvl="2"/>
            <a:r>
              <a:rPr lang="en-US" sz="1600" dirty="0" smtClean="0"/>
              <a:t>2 prospects</a:t>
            </a:r>
          </a:p>
          <a:p>
            <a:pPr lvl="1"/>
            <a:r>
              <a:rPr lang="en-US" sz="1600" dirty="0" smtClean="0"/>
              <a:t>Coal Bed Methane Play</a:t>
            </a:r>
          </a:p>
          <a:p>
            <a:pPr lvl="2"/>
            <a:r>
              <a:rPr lang="en-US" sz="1600" dirty="0" smtClean="0"/>
              <a:t>1 lead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62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5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3718"/>
            <a:ext cx="8229600" cy="51424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7318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rgbClr val="E6C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3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01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5661-AD12-4A7F-B6D4-AE2EF3529A48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62FF-120E-46A8-88C9-EC3FE4593C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6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456"/>
            <a:ext cx="8229600" cy="5204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9144000" cy="69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6C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5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9144000" cy="69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6C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7318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rgbClr val="E6C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269" y="927786"/>
            <a:ext cx="4187174" cy="51983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927786"/>
            <a:ext cx="4267005" cy="51983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904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18774"/>
            <a:ext cx="4040188" cy="4507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4904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18774"/>
            <a:ext cx="4041775" cy="4507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0" y="0"/>
            <a:ext cx="9144000" cy="69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6C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16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0" y="0"/>
            <a:ext cx="9144000" cy="69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6C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1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2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F05CC-7EAA-D543-8DE8-A5BA075E16DF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E6E1B-9398-D049-862F-8E02350C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012529008\Desktop\Base Figure Snaps\Untitled-BASE 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80" y="1170825"/>
            <a:ext cx="6742772" cy="47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6"/>
          <p:cNvSpPr txBox="1">
            <a:spLocks/>
          </p:cNvSpPr>
          <p:nvPr/>
        </p:nvSpPr>
        <p:spPr>
          <a:xfrm>
            <a:off x="0" y="6145430"/>
            <a:ext cx="9144001" cy="7140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33556" y="6162207"/>
            <a:ext cx="5870837" cy="53591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rgbClr val="FFC000"/>
                </a:solidFill>
              </a:rPr>
              <a:t>Yannick Wirtz, Richard </a:t>
            </a:r>
            <a:r>
              <a:rPr lang="en-US" sz="1600" b="1" dirty="0" err="1" smtClean="0">
                <a:solidFill>
                  <a:srgbClr val="FFC000"/>
                </a:solidFill>
              </a:rPr>
              <a:t>Behl</a:t>
            </a:r>
            <a:r>
              <a:rPr lang="en-US" sz="1600" b="1" dirty="0" smtClean="0">
                <a:solidFill>
                  <a:srgbClr val="FFC000"/>
                </a:solidFill>
              </a:rPr>
              <a:t>, Nate </a:t>
            </a:r>
            <a:r>
              <a:rPr lang="en-US" sz="1600" b="1" dirty="0" err="1">
                <a:solidFill>
                  <a:srgbClr val="FFC000"/>
                </a:solidFill>
              </a:rPr>
              <a:t>Onderdonk</a:t>
            </a:r>
            <a:endParaRPr lang="en-US" sz="1600" b="1" dirty="0" smtClean="0">
              <a:solidFill>
                <a:srgbClr val="FFC000"/>
              </a:solidFill>
            </a:endParaRPr>
          </a:p>
          <a:p>
            <a:pPr algn="l"/>
            <a:r>
              <a:rPr lang="en-US" sz="1600" dirty="0" smtClean="0">
                <a:solidFill>
                  <a:srgbClr val="FFC000"/>
                </a:solidFill>
              </a:rPr>
              <a:t>California State University, Long Beach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85" y="1657715"/>
            <a:ext cx="653307" cy="62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6863354" y="4330188"/>
            <a:ext cx="648917" cy="1660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76680" y="6154448"/>
            <a:ext cx="316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C000"/>
                </a:solidFill>
              </a:rPr>
              <a:t>MARS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Meeting - </a:t>
            </a:r>
            <a:r>
              <a:rPr lang="en-US" dirty="0" smtClean="0">
                <a:solidFill>
                  <a:srgbClr val="FFC000"/>
                </a:solidFill>
              </a:rPr>
              <a:t>Solvang, </a:t>
            </a:r>
            <a:r>
              <a:rPr lang="en-US" dirty="0">
                <a:solidFill>
                  <a:srgbClr val="FFC000"/>
                </a:solidFill>
              </a:rPr>
              <a:t>CA      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07-20-15        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7" name="Picture 3" descr="C:\Users\012529008\Desktop\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3" y="1451912"/>
            <a:ext cx="2139576" cy="23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6"/>
          <p:cNvSpPr txBox="1">
            <a:spLocks/>
          </p:cNvSpPr>
          <p:nvPr/>
        </p:nvSpPr>
        <p:spPr>
          <a:xfrm>
            <a:off x="-1" y="-117446"/>
            <a:ext cx="9144001" cy="141949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Comparing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Scales of Tectonic Shortening in the Santa Maria Basin, 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aseline="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Important Insight</a:t>
            </a:r>
            <a:r>
              <a:rPr lang="en-US" sz="20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Provided 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Structures in the Miocene Monterey Formation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C:\Users\012529008\Desktop\SMB_Project_YJ\YW_field trip_pictures_02_15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82" y="3871160"/>
            <a:ext cx="2589809" cy="19424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34" y="5844465"/>
            <a:ext cx="1679466" cy="22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7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nd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Order Folds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2" y="6250178"/>
            <a:ext cx="6036734" cy="51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009"/>
            <a:ext cx="9144000" cy="547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3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rd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Order Folds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2" y="6250178"/>
            <a:ext cx="6036734" cy="51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90" y="6458657"/>
            <a:ext cx="1679466" cy="22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008"/>
            <a:ext cx="9144000" cy="547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3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Order Folds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2" y="6250178"/>
            <a:ext cx="6036734" cy="51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90" y="6458657"/>
            <a:ext cx="1679466" cy="22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008"/>
            <a:ext cx="9144000" cy="54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2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008"/>
            <a:ext cx="9144000" cy="54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4400" baseline="300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Order Folds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8427"/>
            <a:ext cx="9158563" cy="20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67792" y="4613914"/>
            <a:ext cx="8676207" cy="2216198"/>
          </a:xfrm>
          <a:custGeom>
            <a:avLst/>
            <a:gdLst>
              <a:gd name="connsiteX0" fmla="*/ 0 w 8565160"/>
              <a:gd name="connsiteY0" fmla="*/ 1317104 h 2216198"/>
              <a:gd name="connsiteX1" fmla="*/ 805343 w 8565160"/>
              <a:gd name="connsiteY1" fmla="*/ 847320 h 2216198"/>
              <a:gd name="connsiteX2" fmla="*/ 1367406 w 8565160"/>
              <a:gd name="connsiteY2" fmla="*/ 553705 h 2216198"/>
              <a:gd name="connsiteX3" fmla="*/ 1921079 w 8565160"/>
              <a:gd name="connsiteY3" fmla="*/ 251702 h 2216198"/>
              <a:gd name="connsiteX4" fmla="*/ 2558643 w 8565160"/>
              <a:gd name="connsiteY4" fmla="*/ 83922 h 2216198"/>
              <a:gd name="connsiteX5" fmla="*/ 3221373 w 8565160"/>
              <a:gd name="connsiteY5" fmla="*/ 32 h 2216198"/>
              <a:gd name="connsiteX6" fmla="*/ 3632433 w 8565160"/>
              <a:gd name="connsiteY6" fmla="*/ 92311 h 2216198"/>
              <a:gd name="connsiteX7" fmla="*/ 3867325 w 8565160"/>
              <a:gd name="connsiteY7" fmla="*/ 184590 h 2216198"/>
              <a:gd name="connsiteX8" fmla="*/ 4085439 w 8565160"/>
              <a:gd name="connsiteY8" fmla="*/ 327203 h 2216198"/>
              <a:gd name="connsiteX9" fmla="*/ 4387443 w 8565160"/>
              <a:gd name="connsiteY9" fmla="*/ 637595 h 2216198"/>
              <a:gd name="connsiteX10" fmla="*/ 4991450 w 8565160"/>
              <a:gd name="connsiteY10" fmla="*/ 1266770 h 2216198"/>
              <a:gd name="connsiteX11" fmla="*/ 5352177 w 8565160"/>
              <a:gd name="connsiteY11" fmla="*/ 1602329 h 2216198"/>
              <a:gd name="connsiteX12" fmla="*/ 5847127 w 8565160"/>
              <a:gd name="connsiteY12" fmla="*/ 1946278 h 2216198"/>
              <a:gd name="connsiteX13" fmla="*/ 6384022 w 8565160"/>
              <a:gd name="connsiteY13" fmla="*/ 2139225 h 2216198"/>
              <a:gd name="connsiteX14" fmla="*/ 7122254 w 8565160"/>
              <a:gd name="connsiteY14" fmla="*/ 2214726 h 2216198"/>
              <a:gd name="connsiteX15" fmla="*/ 7793373 w 8565160"/>
              <a:gd name="connsiteY15" fmla="*/ 2080502 h 2216198"/>
              <a:gd name="connsiteX16" fmla="*/ 8565160 w 8565160"/>
              <a:gd name="connsiteY16" fmla="*/ 1585551 h 221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65160" h="2216198">
                <a:moveTo>
                  <a:pt x="0" y="1317104"/>
                </a:moveTo>
                <a:lnTo>
                  <a:pt x="805343" y="847320"/>
                </a:lnTo>
                <a:cubicBezTo>
                  <a:pt x="1033244" y="720087"/>
                  <a:pt x="1181450" y="652975"/>
                  <a:pt x="1367406" y="553705"/>
                </a:cubicBezTo>
                <a:cubicBezTo>
                  <a:pt x="1553362" y="454435"/>
                  <a:pt x="1722540" y="329999"/>
                  <a:pt x="1921079" y="251702"/>
                </a:cubicBezTo>
                <a:cubicBezTo>
                  <a:pt x="2119618" y="173405"/>
                  <a:pt x="2341928" y="125867"/>
                  <a:pt x="2558643" y="83922"/>
                </a:cubicBezTo>
                <a:cubicBezTo>
                  <a:pt x="2775358" y="41977"/>
                  <a:pt x="3042408" y="-1366"/>
                  <a:pt x="3221373" y="32"/>
                </a:cubicBezTo>
                <a:cubicBezTo>
                  <a:pt x="3400338" y="1430"/>
                  <a:pt x="3524774" y="61551"/>
                  <a:pt x="3632433" y="92311"/>
                </a:cubicBezTo>
                <a:cubicBezTo>
                  <a:pt x="3740092" y="123071"/>
                  <a:pt x="3791824" y="145441"/>
                  <a:pt x="3867325" y="184590"/>
                </a:cubicBezTo>
                <a:cubicBezTo>
                  <a:pt x="3942826" y="223739"/>
                  <a:pt x="3998753" y="251702"/>
                  <a:pt x="4085439" y="327203"/>
                </a:cubicBezTo>
                <a:cubicBezTo>
                  <a:pt x="4172125" y="402704"/>
                  <a:pt x="4387443" y="637595"/>
                  <a:pt x="4387443" y="637595"/>
                </a:cubicBezTo>
                <a:cubicBezTo>
                  <a:pt x="4538445" y="794189"/>
                  <a:pt x="4830661" y="1105981"/>
                  <a:pt x="4991450" y="1266770"/>
                </a:cubicBezTo>
                <a:cubicBezTo>
                  <a:pt x="5152239" y="1427559"/>
                  <a:pt x="5209564" y="1489078"/>
                  <a:pt x="5352177" y="1602329"/>
                </a:cubicBezTo>
                <a:cubicBezTo>
                  <a:pt x="5494790" y="1715580"/>
                  <a:pt x="5675153" y="1856795"/>
                  <a:pt x="5847127" y="1946278"/>
                </a:cubicBezTo>
                <a:cubicBezTo>
                  <a:pt x="6019101" y="2035761"/>
                  <a:pt x="6171501" y="2094484"/>
                  <a:pt x="6384022" y="2139225"/>
                </a:cubicBezTo>
                <a:cubicBezTo>
                  <a:pt x="6596543" y="2183966"/>
                  <a:pt x="6887362" y="2224513"/>
                  <a:pt x="7122254" y="2214726"/>
                </a:cubicBezTo>
                <a:cubicBezTo>
                  <a:pt x="7357146" y="2204939"/>
                  <a:pt x="7552889" y="2185364"/>
                  <a:pt x="7793373" y="2080502"/>
                </a:cubicBezTo>
                <a:cubicBezTo>
                  <a:pt x="8033857" y="1975640"/>
                  <a:pt x="8299508" y="1780595"/>
                  <a:pt x="8565160" y="1585551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6"/>
          <p:cNvSpPr/>
          <p:nvPr/>
        </p:nvSpPr>
        <p:spPr>
          <a:xfrm>
            <a:off x="4310001" y="2181138"/>
            <a:ext cx="186498" cy="318782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558290" y="6474793"/>
            <a:ext cx="4247448" cy="635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58290" y="6413094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805738" y="6405791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65481" y="6481144"/>
            <a:ext cx="54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+mj-lt"/>
                <a:cs typeface="Arial" panose="020B0604020202020204" pitchFamily="34" charset="0"/>
              </a:rPr>
              <a:t>150 m</a:t>
            </a:r>
            <a:endParaRPr lang="en-US" sz="11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Map-Scale Contribution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874984"/>
            <a:ext cx="6468947" cy="38715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012529008\Desktop\XS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" y="4879870"/>
            <a:ext cx="9017901" cy="18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6"/>
          <p:cNvSpPr/>
          <p:nvPr/>
        </p:nvSpPr>
        <p:spPr>
          <a:xfrm>
            <a:off x="1885583" y="5226340"/>
            <a:ext cx="1528736" cy="44461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8" name="Rechteck 6"/>
          <p:cNvSpPr/>
          <p:nvPr/>
        </p:nvSpPr>
        <p:spPr>
          <a:xfrm>
            <a:off x="3069038" y="5281632"/>
            <a:ext cx="117075" cy="4571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74017" y="5172153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Lompoc</a:t>
            </a:r>
            <a:endParaRPr lang="en-US" sz="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15402" y="6477024"/>
            <a:ext cx="2926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Modified after Namson &amp; Davis, 1990</a:t>
            </a:r>
            <a:endParaRPr lang="en-US" sz="1400" dirty="0"/>
          </a:p>
        </p:txBody>
      </p:sp>
      <p:sp>
        <p:nvSpPr>
          <p:cNvPr id="21" name="Rechteck 6"/>
          <p:cNvSpPr/>
          <p:nvPr/>
        </p:nvSpPr>
        <p:spPr>
          <a:xfrm rot="1253726">
            <a:off x="406298" y="4975968"/>
            <a:ext cx="150274" cy="160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992" y="48142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23" name="Rechteck 6"/>
          <p:cNvSpPr/>
          <p:nvPr/>
        </p:nvSpPr>
        <p:spPr>
          <a:xfrm rot="1253726">
            <a:off x="8756548" y="4925071"/>
            <a:ext cx="150274" cy="160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" y="1040844"/>
            <a:ext cx="732553" cy="70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9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012529008\Desktop\Cross_Section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3800849"/>
            <a:ext cx="7524508" cy="30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Structural Analysis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858676"/>
            <a:ext cx="6059170" cy="25664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930" y="858676"/>
            <a:ext cx="5030667" cy="30107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762477" y="1028700"/>
            <a:ext cx="1079023" cy="1852613"/>
          </a:xfrm>
          <a:prstGeom prst="line">
            <a:avLst/>
          </a:prstGeom>
          <a:ln w="38100">
            <a:solidFill>
              <a:srgbClr val="21C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04057" y="1704975"/>
            <a:ext cx="991393" cy="169703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5323165"/>
            <a:ext cx="228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Surface </a:t>
            </a:r>
            <a:r>
              <a:rPr lang="en-US" dirty="0">
                <a:solidFill>
                  <a:prstClr val="black"/>
                </a:solidFill>
              </a:rPr>
              <a:t>DEM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Surface Geology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Surface Structures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Well </a:t>
            </a:r>
            <a:r>
              <a:rPr lang="en-US" dirty="0" smtClean="0">
                <a:solidFill>
                  <a:prstClr val="black"/>
                </a:solidFill>
              </a:rPr>
              <a:t>Control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6867" y="4964974"/>
            <a:ext cx="633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99911" y="3450737"/>
            <a:ext cx="2926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Modified after Namson &amp; Davis, 1990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99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" y="1615440"/>
            <a:ext cx="5697896" cy="401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Map-Scale Quantification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875" y="1718058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Lompoc</a:t>
            </a:r>
            <a:endParaRPr lang="en-US" sz="1200" b="1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34369"/>
              </p:ext>
            </p:extLst>
          </p:nvPr>
        </p:nvGraphicFramePr>
        <p:xfrm>
          <a:off x="10660369" y="680152"/>
          <a:ext cx="3253762" cy="29032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5835"/>
                <a:gridCol w="1075835"/>
                <a:gridCol w="1102092"/>
              </a:tblGrid>
              <a:tr h="53339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Map</a:t>
                      </a:r>
                      <a:r>
                        <a:rPr lang="en-US" sz="1100" b="1" baseline="0" dirty="0" smtClean="0"/>
                        <a:t>-Length</a:t>
                      </a:r>
                    </a:p>
                    <a:p>
                      <a:pPr algn="ctr"/>
                      <a:r>
                        <a:rPr lang="en-US" sz="1100" b="1" baseline="0" dirty="0" smtClean="0"/>
                        <a:t> </a:t>
                      </a:r>
                      <a:r>
                        <a:rPr lang="en-US" sz="1050" b="1" baseline="0" dirty="0" smtClean="0"/>
                        <a:t>[km]</a:t>
                      </a:r>
                      <a:endParaRPr lang="en-US" sz="1100" b="1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Line-Length [km]</a:t>
                      </a:r>
                      <a:endParaRPr lang="en-US" sz="11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Total</a:t>
                      </a:r>
                      <a:r>
                        <a:rPr lang="en-US" sz="1100" b="1" baseline="0" dirty="0" smtClean="0"/>
                        <a:t> Shortening [%]</a:t>
                      </a:r>
                      <a:endParaRPr lang="en-US" sz="11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6.03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6.79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12.6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873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6.83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7.97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16.7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B0F0"/>
                          </a:solidFill>
                        </a:rPr>
                        <a:t>7.7</a:t>
                      </a:r>
                      <a:endParaRPr lang="en-US" sz="1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B0F0"/>
                          </a:solidFill>
                        </a:rPr>
                        <a:t>8.1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F0"/>
                          </a:solidFill>
                        </a:rPr>
                        <a:t>5.2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06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D6A300"/>
                          </a:solidFill>
                        </a:rPr>
                        <a:t>11.1</a:t>
                      </a:r>
                      <a:endParaRPr lang="en-US" sz="1400" b="1" dirty="0">
                        <a:solidFill>
                          <a:srgbClr val="D6A3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D6A300"/>
                          </a:solidFill>
                        </a:rPr>
                        <a:t>12.73</a:t>
                      </a:r>
                      <a:endParaRPr lang="en-US" sz="1400" b="1" dirty="0">
                        <a:solidFill>
                          <a:srgbClr val="D6A30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D6A300"/>
                          </a:solidFill>
                        </a:rPr>
                        <a:t>14.7</a:t>
                      </a:r>
                      <a:endParaRPr lang="en-US" b="1" dirty="0">
                        <a:solidFill>
                          <a:srgbClr val="D6A30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065501" y="984247"/>
            <a:ext cx="2396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Top Monterey Formation </a:t>
            </a:r>
            <a:r>
              <a:rPr lang="en-US" sz="1100" b="1" dirty="0" smtClean="0"/>
              <a:t>Line-Lengths</a:t>
            </a:r>
            <a:endParaRPr lang="en-US" sz="11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0058400" y="4054662"/>
            <a:ext cx="44577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 smtClean="0"/>
              <a:t>Significantly more shortening </a:t>
            </a:r>
            <a:r>
              <a:rPr lang="en-US" sz="1700" dirty="0" smtClean="0"/>
              <a:t>in                                SMC, SHR-1 and SHR-2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 smtClean="0"/>
              <a:t>Uneven strain distribution </a:t>
            </a:r>
            <a:r>
              <a:rPr lang="en-US" sz="1700" dirty="0" smtClean="0"/>
              <a:t>in                           east-west and north-south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Future work: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    - Create more cross-sections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    - Model that explains strain distribution</a:t>
            </a:r>
            <a:endParaRPr lang="en-US" sz="1700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12783951" y="680153"/>
            <a:ext cx="0" cy="290321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ian.umces.edu/imagelibrary/albums/userpics/10002/normal_ian-symbol-north-arrow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8" y="1005020"/>
            <a:ext cx="463612" cy="4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6"/>
          <p:cNvSpPr/>
          <p:nvPr/>
        </p:nvSpPr>
        <p:spPr>
          <a:xfrm>
            <a:off x="188476" y="923217"/>
            <a:ext cx="377167" cy="16360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7" name="Rechteck 6"/>
          <p:cNvSpPr/>
          <p:nvPr/>
        </p:nvSpPr>
        <p:spPr>
          <a:xfrm>
            <a:off x="4854153" y="923217"/>
            <a:ext cx="377167" cy="16360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16852" y="1223517"/>
            <a:ext cx="611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South</a:t>
            </a:r>
            <a:endParaRPr lang="en-US" b="1" i="1" dirty="0"/>
          </a:p>
        </p:txBody>
      </p:sp>
      <p:sp>
        <p:nvSpPr>
          <p:cNvPr id="38" name="Rectangle 37"/>
          <p:cNvSpPr/>
          <p:nvPr/>
        </p:nvSpPr>
        <p:spPr>
          <a:xfrm>
            <a:off x="8462311" y="1245857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North</a:t>
            </a:r>
            <a:endParaRPr lang="en-US" b="1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40" y="1540098"/>
            <a:ext cx="2914414" cy="409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777302" y="1564318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/>
              <a:t>12.6 %</a:t>
            </a:r>
            <a:endParaRPr lang="en-US" sz="1200" b="1" i="1" dirty="0"/>
          </a:p>
        </p:txBody>
      </p:sp>
      <p:sp>
        <p:nvSpPr>
          <p:cNvPr id="9" name="Rectangle 8"/>
          <p:cNvSpPr/>
          <p:nvPr/>
        </p:nvSpPr>
        <p:spPr>
          <a:xfrm>
            <a:off x="7594428" y="1922285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/>
              <a:t>11 %</a:t>
            </a:r>
            <a:endParaRPr lang="en-US" sz="12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8273181" y="4637454"/>
            <a:ext cx="487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/>
              <a:t>13 %</a:t>
            </a:r>
            <a:endParaRPr lang="en-US" sz="12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8512641" y="5105179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14.6 %</a:t>
            </a:r>
            <a:endParaRPr lang="en-US" sz="12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7579188" y="2267864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7.7 %</a:t>
            </a:r>
            <a:endParaRPr lang="en-US" sz="12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7622320" y="2584809"/>
            <a:ext cx="60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11.8 %</a:t>
            </a:r>
            <a:endParaRPr lang="en-US" sz="12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7850398" y="2974698"/>
            <a:ext cx="60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23.3 %</a:t>
            </a:r>
            <a:endParaRPr lang="en-US" sz="1200" b="1" i="1" dirty="0"/>
          </a:p>
        </p:txBody>
      </p:sp>
      <p:sp>
        <p:nvSpPr>
          <p:cNvPr id="18" name="Rectangle 17"/>
          <p:cNvSpPr/>
          <p:nvPr/>
        </p:nvSpPr>
        <p:spPr>
          <a:xfrm>
            <a:off x="8053861" y="3346493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16.7 %</a:t>
            </a:r>
            <a:endParaRPr lang="en-US" sz="1200" b="1" i="1" dirty="0"/>
          </a:p>
        </p:txBody>
      </p:sp>
      <p:sp>
        <p:nvSpPr>
          <p:cNvPr id="20" name="Rectangle 19"/>
          <p:cNvSpPr/>
          <p:nvPr/>
        </p:nvSpPr>
        <p:spPr>
          <a:xfrm>
            <a:off x="8028378" y="3760465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14 %</a:t>
            </a:r>
            <a:endParaRPr lang="en-US" sz="1200" b="1" i="1" dirty="0"/>
          </a:p>
        </p:txBody>
      </p:sp>
      <p:sp>
        <p:nvSpPr>
          <p:cNvPr id="21" name="Rectangle 20"/>
          <p:cNvSpPr/>
          <p:nvPr/>
        </p:nvSpPr>
        <p:spPr>
          <a:xfrm>
            <a:off x="8297042" y="4250824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5.5 %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8407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012529008\Desktop\XS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" y="777087"/>
            <a:ext cx="9017901" cy="18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Deformation Mechanisms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C:\Users\012529008\Desktop\Monterey Deformation Mod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0" y="2750312"/>
            <a:ext cx="8507560" cy="397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8220" y="2904200"/>
            <a:ext cx="611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South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8203494" y="2750312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North</a:t>
            </a:r>
            <a:endParaRPr lang="en-US" b="1" i="1" dirty="0"/>
          </a:p>
        </p:txBody>
      </p:sp>
      <p:sp>
        <p:nvSpPr>
          <p:cNvPr id="11" name="Rechteck 6"/>
          <p:cNvSpPr/>
          <p:nvPr/>
        </p:nvSpPr>
        <p:spPr>
          <a:xfrm>
            <a:off x="2179197" y="1073789"/>
            <a:ext cx="1017009" cy="503341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49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Outcrop-Scale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" y="770160"/>
            <a:ext cx="8971074" cy="3913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 rot="3548630">
            <a:off x="5142850" y="1305159"/>
            <a:ext cx="64327" cy="15613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6048">
            <a:off x="4039915" y="1778576"/>
            <a:ext cx="45719" cy="524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772404">
            <a:off x="4099172" y="1660193"/>
            <a:ext cx="45719" cy="6804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21119091">
            <a:off x="4091867" y="1451519"/>
            <a:ext cx="45719" cy="12025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21119091">
            <a:off x="5116463" y="2347665"/>
            <a:ext cx="45719" cy="8586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196799" y="2539326"/>
            <a:ext cx="87964" cy="2729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21144723">
            <a:off x="5550298" y="1251974"/>
            <a:ext cx="81718" cy="566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772404">
            <a:off x="3987585" y="1895138"/>
            <a:ext cx="45719" cy="9504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74421" y="2308057"/>
            <a:ext cx="45719" cy="984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8110521">
            <a:off x="4073777" y="2183673"/>
            <a:ext cx="48691" cy="1523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2259186">
            <a:off x="3906846" y="2431903"/>
            <a:ext cx="45719" cy="1483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64896" y="2017057"/>
            <a:ext cx="45719" cy="5629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975627" y="1466839"/>
            <a:ext cx="45719" cy="2273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987537">
            <a:off x="5385511" y="1755756"/>
            <a:ext cx="58676" cy="2684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20907331">
            <a:off x="4808684" y="1897664"/>
            <a:ext cx="45719" cy="1483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16372633">
            <a:off x="5670921" y="2718684"/>
            <a:ext cx="58698" cy="18868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21434160">
            <a:off x="4034322" y="1602071"/>
            <a:ext cx="45719" cy="610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280126" y="1053670"/>
            <a:ext cx="573299" cy="107420"/>
          </a:xfrm>
          <a:custGeom>
            <a:avLst/>
            <a:gdLst>
              <a:gd name="connsiteX0" fmla="*/ 0 w 573299"/>
              <a:gd name="connsiteY0" fmla="*/ 107420 h 107420"/>
              <a:gd name="connsiteX1" fmla="*/ 102393 w 573299"/>
              <a:gd name="connsiteY1" fmla="*/ 95514 h 107420"/>
              <a:gd name="connsiteX2" fmla="*/ 221456 w 573299"/>
              <a:gd name="connsiteY2" fmla="*/ 88370 h 107420"/>
              <a:gd name="connsiteX3" fmla="*/ 328612 w 573299"/>
              <a:gd name="connsiteY3" fmla="*/ 57414 h 107420"/>
              <a:gd name="connsiteX4" fmla="*/ 416718 w 573299"/>
              <a:gd name="connsiteY4" fmla="*/ 38364 h 107420"/>
              <a:gd name="connsiteX5" fmla="*/ 485775 w 573299"/>
              <a:gd name="connsiteY5" fmla="*/ 19314 h 107420"/>
              <a:gd name="connsiteX6" fmla="*/ 561975 w 573299"/>
              <a:gd name="connsiteY6" fmla="*/ 2645 h 107420"/>
              <a:gd name="connsiteX7" fmla="*/ 571500 w 573299"/>
              <a:gd name="connsiteY7" fmla="*/ 264 h 10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299" h="107420">
                <a:moveTo>
                  <a:pt x="0" y="107420"/>
                </a:moveTo>
                <a:cubicBezTo>
                  <a:pt x="32742" y="103054"/>
                  <a:pt x="65484" y="98689"/>
                  <a:pt x="102393" y="95514"/>
                </a:cubicBezTo>
                <a:cubicBezTo>
                  <a:pt x="139302" y="92339"/>
                  <a:pt x="183753" y="94720"/>
                  <a:pt x="221456" y="88370"/>
                </a:cubicBezTo>
                <a:cubicBezTo>
                  <a:pt x="259159" y="82020"/>
                  <a:pt x="296068" y="65748"/>
                  <a:pt x="328612" y="57414"/>
                </a:cubicBezTo>
                <a:cubicBezTo>
                  <a:pt x="361156" y="49080"/>
                  <a:pt x="390524" y="44714"/>
                  <a:pt x="416718" y="38364"/>
                </a:cubicBezTo>
                <a:cubicBezTo>
                  <a:pt x="442912" y="32014"/>
                  <a:pt x="461565" y="25267"/>
                  <a:pt x="485775" y="19314"/>
                </a:cubicBezTo>
                <a:cubicBezTo>
                  <a:pt x="509985" y="13361"/>
                  <a:pt x="547688" y="5820"/>
                  <a:pt x="561975" y="2645"/>
                </a:cubicBezTo>
                <a:cubicBezTo>
                  <a:pt x="576262" y="-530"/>
                  <a:pt x="573881" y="-133"/>
                  <a:pt x="571500" y="264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720657" y="1015924"/>
            <a:ext cx="229635" cy="135641"/>
          </a:xfrm>
          <a:custGeom>
            <a:avLst/>
            <a:gdLst>
              <a:gd name="connsiteX0" fmla="*/ 0 w 229635"/>
              <a:gd name="connsiteY0" fmla="*/ 135641 h 135641"/>
              <a:gd name="connsiteX1" fmla="*/ 69056 w 229635"/>
              <a:gd name="connsiteY1" fmla="*/ 121354 h 135641"/>
              <a:gd name="connsiteX2" fmla="*/ 161925 w 229635"/>
              <a:gd name="connsiteY2" fmla="*/ 52298 h 135641"/>
              <a:gd name="connsiteX3" fmla="*/ 183356 w 229635"/>
              <a:gd name="connsiteY3" fmla="*/ 26104 h 135641"/>
              <a:gd name="connsiteX4" fmla="*/ 226219 w 229635"/>
              <a:gd name="connsiteY4" fmla="*/ 2291 h 135641"/>
              <a:gd name="connsiteX5" fmla="*/ 223837 w 229635"/>
              <a:gd name="connsiteY5" fmla="*/ 2291 h 13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35" h="135641">
                <a:moveTo>
                  <a:pt x="0" y="135641"/>
                </a:moveTo>
                <a:cubicBezTo>
                  <a:pt x="21034" y="135443"/>
                  <a:pt x="42068" y="135245"/>
                  <a:pt x="69056" y="121354"/>
                </a:cubicBezTo>
                <a:cubicBezTo>
                  <a:pt x="96044" y="107463"/>
                  <a:pt x="142875" y="68173"/>
                  <a:pt x="161925" y="52298"/>
                </a:cubicBezTo>
                <a:cubicBezTo>
                  <a:pt x="180975" y="36423"/>
                  <a:pt x="172640" y="34438"/>
                  <a:pt x="183356" y="26104"/>
                </a:cubicBezTo>
                <a:cubicBezTo>
                  <a:pt x="194072" y="17770"/>
                  <a:pt x="219472" y="6260"/>
                  <a:pt x="226219" y="2291"/>
                </a:cubicBezTo>
                <a:cubicBezTo>
                  <a:pt x="232966" y="-1678"/>
                  <a:pt x="228401" y="306"/>
                  <a:pt x="223837" y="2291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887344" y="942015"/>
            <a:ext cx="183357" cy="202407"/>
          </a:xfrm>
          <a:custGeom>
            <a:avLst/>
            <a:gdLst>
              <a:gd name="connsiteX0" fmla="*/ 0 w 183357"/>
              <a:gd name="connsiteY0" fmla="*/ 202407 h 202407"/>
              <a:gd name="connsiteX1" fmla="*/ 59532 w 183357"/>
              <a:gd name="connsiteY1" fmla="*/ 142875 h 202407"/>
              <a:gd name="connsiteX2" fmla="*/ 90488 w 183357"/>
              <a:gd name="connsiteY2" fmla="*/ 92869 h 202407"/>
              <a:gd name="connsiteX3" fmla="*/ 183357 w 183357"/>
              <a:gd name="connsiteY3" fmla="*/ 0 h 202407"/>
              <a:gd name="connsiteX4" fmla="*/ 183357 w 183357"/>
              <a:gd name="connsiteY4" fmla="*/ 0 h 2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7" h="202407">
                <a:moveTo>
                  <a:pt x="0" y="202407"/>
                </a:moveTo>
                <a:cubicBezTo>
                  <a:pt x="22225" y="181769"/>
                  <a:pt x="44451" y="161131"/>
                  <a:pt x="59532" y="142875"/>
                </a:cubicBezTo>
                <a:cubicBezTo>
                  <a:pt x="74613" y="124619"/>
                  <a:pt x="69851" y="116681"/>
                  <a:pt x="90488" y="92869"/>
                </a:cubicBezTo>
                <a:cubicBezTo>
                  <a:pt x="111125" y="69057"/>
                  <a:pt x="183357" y="0"/>
                  <a:pt x="183357" y="0"/>
                </a:cubicBezTo>
                <a:lnTo>
                  <a:pt x="183357" y="0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5569" y="2189572"/>
            <a:ext cx="768834" cy="64512"/>
          </a:xfrm>
          <a:custGeom>
            <a:avLst/>
            <a:gdLst>
              <a:gd name="connsiteX0" fmla="*/ 0 w 768834"/>
              <a:gd name="connsiteY0" fmla="*/ 26412 h 64512"/>
              <a:gd name="connsiteX1" fmla="*/ 88107 w 768834"/>
              <a:gd name="connsiteY1" fmla="*/ 16887 h 64512"/>
              <a:gd name="connsiteX2" fmla="*/ 150019 w 768834"/>
              <a:gd name="connsiteY2" fmla="*/ 218 h 64512"/>
              <a:gd name="connsiteX3" fmla="*/ 230982 w 768834"/>
              <a:gd name="connsiteY3" fmla="*/ 7362 h 64512"/>
              <a:gd name="connsiteX4" fmla="*/ 280988 w 768834"/>
              <a:gd name="connsiteY4" fmla="*/ 7362 h 64512"/>
              <a:gd name="connsiteX5" fmla="*/ 385763 w 768834"/>
              <a:gd name="connsiteY5" fmla="*/ 35937 h 64512"/>
              <a:gd name="connsiteX6" fmla="*/ 500063 w 768834"/>
              <a:gd name="connsiteY6" fmla="*/ 52606 h 64512"/>
              <a:gd name="connsiteX7" fmla="*/ 602457 w 768834"/>
              <a:gd name="connsiteY7" fmla="*/ 38318 h 64512"/>
              <a:gd name="connsiteX8" fmla="*/ 676275 w 768834"/>
              <a:gd name="connsiteY8" fmla="*/ 33556 h 64512"/>
              <a:gd name="connsiteX9" fmla="*/ 762000 w 768834"/>
              <a:gd name="connsiteY9" fmla="*/ 54987 h 64512"/>
              <a:gd name="connsiteX10" fmla="*/ 757238 w 768834"/>
              <a:gd name="connsiteY10" fmla="*/ 64512 h 6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834" h="64512">
                <a:moveTo>
                  <a:pt x="0" y="26412"/>
                </a:moveTo>
                <a:cubicBezTo>
                  <a:pt x="31552" y="23832"/>
                  <a:pt x="63104" y="21253"/>
                  <a:pt x="88107" y="16887"/>
                </a:cubicBezTo>
                <a:cubicBezTo>
                  <a:pt x="113110" y="12521"/>
                  <a:pt x="126206" y="1806"/>
                  <a:pt x="150019" y="218"/>
                </a:cubicBezTo>
                <a:cubicBezTo>
                  <a:pt x="173832" y="-1370"/>
                  <a:pt x="209154" y="6171"/>
                  <a:pt x="230982" y="7362"/>
                </a:cubicBezTo>
                <a:cubicBezTo>
                  <a:pt x="252810" y="8553"/>
                  <a:pt x="255191" y="2600"/>
                  <a:pt x="280988" y="7362"/>
                </a:cubicBezTo>
                <a:cubicBezTo>
                  <a:pt x="306785" y="12124"/>
                  <a:pt x="349251" y="28396"/>
                  <a:pt x="385763" y="35937"/>
                </a:cubicBezTo>
                <a:cubicBezTo>
                  <a:pt x="422276" y="43478"/>
                  <a:pt x="463947" y="52209"/>
                  <a:pt x="500063" y="52606"/>
                </a:cubicBezTo>
                <a:cubicBezTo>
                  <a:pt x="536179" y="53003"/>
                  <a:pt x="573088" y="41493"/>
                  <a:pt x="602457" y="38318"/>
                </a:cubicBezTo>
                <a:cubicBezTo>
                  <a:pt x="631826" y="35143"/>
                  <a:pt x="649685" y="30778"/>
                  <a:pt x="676275" y="33556"/>
                </a:cubicBezTo>
                <a:cubicBezTo>
                  <a:pt x="702866" y="36334"/>
                  <a:pt x="748506" y="49828"/>
                  <a:pt x="762000" y="54987"/>
                </a:cubicBezTo>
                <a:cubicBezTo>
                  <a:pt x="775494" y="60146"/>
                  <a:pt x="766366" y="62329"/>
                  <a:pt x="757238" y="64512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1072332" y="1949111"/>
            <a:ext cx="1631156" cy="350217"/>
          </a:xfrm>
          <a:custGeom>
            <a:avLst/>
            <a:gdLst>
              <a:gd name="connsiteX0" fmla="*/ 0 w 1631156"/>
              <a:gd name="connsiteY0" fmla="*/ 350217 h 350217"/>
              <a:gd name="connsiteX1" fmla="*/ 64294 w 1631156"/>
              <a:gd name="connsiteY1" fmla="*/ 343073 h 350217"/>
              <a:gd name="connsiteX2" fmla="*/ 119062 w 1631156"/>
              <a:gd name="connsiteY2" fmla="*/ 328786 h 350217"/>
              <a:gd name="connsiteX3" fmla="*/ 180975 w 1631156"/>
              <a:gd name="connsiteY3" fmla="*/ 338311 h 350217"/>
              <a:gd name="connsiteX4" fmla="*/ 252412 w 1631156"/>
              <a:gd name="connsiteY4" fmla="*/ 326404 h 350217"/>
              <a:gd name="connsiteX5" fmla="*/ 338137 w 1631156"/>
              <a:gd name="connsiteY5" fmla="*/ 316879 h 350217"/>
              <a:gd name="connsiteX6" fmla="*/ 438150 w 1631156"/>
              <a:gd name="connsiteY6" fmla="*/ 309736 h 350217"/>
              <a:gd name="connsiteX7" fmla="*/ 511969 w 1631156"/>
              <a:gd name="connsiteY7" fmla="*/ 295448 h 350217"/>
              <a:gd name="connsiteX8" fmla="*/ 545306 w 1631156"/>
              <a:gd name="connsiteY8" fmla="*/ 259729 h 350217"/>
              <a:gd name="connsiteX9" fmla="*/ 604837 w 1631156"/>
              <a:gd name="connsiteY9" fmla="*/ 233536 h 350217"/>
              <a:gd name="connsiteX10" fmla="*/ 657225 w 1631156"/>
              <a:gd name="connsiteY10" fmla="*/ 216867 h 350217"/>
              <a:gd name="connsiteX11" fmla="*/ 685800 w 1631156"/>
              <a:gd name="connsiteY11" fmla="*/ 193054 h 350217"/>
              <a:gd name="connsiteX12" fmla="*/ 719137 w 1631156"/>
              <a:gd name="connsiteY12" fmla="*/ 171623 h 350217"/>
              <a:gd name="connsiteX13" fmla="*/ 783431 w 1631156"/>
              <a:gd name="connsiteY13" fmla="*/ 135904 h 350217"/>
              <a:gd name="connsiteX14" fmla="*/ 895350 w 1631156"/>
              <a:gd name="connsiteY14" fmla="*/ 109711 h 350217"/>
              <a:gd name="connsiteX15" fmla="*/ 938212 w 1631156"/>
              <a:gd name="connsiteY15" fmla="*/ 78754 h 350217"/>
              <a:gd name="connsiteX16" fmla="*/ 966787 w 1631156"/>
              <a:gd name="connsiteY16" fmla="*/ 62086 h 350217"/>
              <a:gd name="connsiteX17" fmla="*/ 1026319 w 1631156"/>
              <a:gd name="connsiteY17" fmla="*/ 47798 h 350217"/>
              <a:gd name="connsiteX18" fmla="*/ 1047750 w 1631156"/>
              <a:gd name="connsiteY18" fmla="*/ 21604 h 350217"/>
              <a:gd name="connsiteX19" fmla="*/ 1069181 w 1631156"/>
              <a:gd name="connsiteY19" fmla="*/ 4936 h 350217"/>
              <a:gd name="connsiteX20" fmla="*/ 1092994 w 1631156"/>
              <a:gd name="connsiteY20" fmla="*/ 173 h 350217"/>
              <a:gd name="connsiteX21" fmla="*/ 1133475 w 1631156"/>
              <a:gd name="connsiteY21" fmla="*/ 9698 h 350217"/>
              <a:gd name="connsiteX22" fmla="*/ 1178719 w 1631156"/>
              <a:gd name="connsiteY22" fmla="*/ 28748 h 350217"/>
              <a:gd name="connsiteX23" fmla="*/ 1247775 w 1631156"/>
              <a:gd name="connsiteY23" fmla="*/ 52561 h 350217"/>
              <a:gd name="connsiteX24" fmla="*/ 1273969 w 1631156"/>
              <a:gd name="connsiteY24" fmla="*/ 54942 h 350217"/>
              <a:gd name="connsiteX25" fmla="*/ 1295400 w 1631156"/>
              <a:gd name="connsiteY25" fmla="*/ 43036 h 350217"/>
              <a:gd name="connsiteX26" fmla="*/ 1328737 w 1631156"/>
              <a:gd name="connsiteY26" fmla="*/ 52561 h 350217"/>
              <a:gd name="connsiteX27" fmla="*/ 1395412 w 1631156"/>
              <a:gd name="connsiteY27" fmla="*/ 107329 h 350217"/>
              <a:gd name="connsiteX28" fmla="*/ 1445419 w 1631156"/>
              <a:gd name="connsiteY28" fmla="*/ 112092 h 350217"/>
              <a:gd name="connsiteX29" fmla="*/ 1488281 w 1631156"/>
              <a:gd name="connsiteY29" fmla="*/ 119236 h 350217"/>
              <a:gd name="connsiteX30" fmla="*/ 1519237 w 1631156"/>
              <a:gd name="connsiteY30" fmla="*/ 131142 h 350217"/>
              <a:gd name="connsiteX31" fmla="*/ 1583531 w 1631156"/>
              <a:gd name="connsiteY31" fmla="*/ 176386 h 350217"/>
              <a:gd name="connsiteX32" fmla="*/ 1616869 w 1631156"/>
              <a:gd name="connsiteY32" fmla="*/ 200198 h 350217"/>
              <a:gd name="connsiteX33" fmla="*/ 1631156 w 1631156"/>
              <a:gd name="connsiteY33" fmla="*/ 216867 h 350217"/>
              <a:gd name="connsiteX34" fmla="*/ 1631156 w 1631156"/>
              <a:gd name="connsiteY34" fmla="*/ 216867 h 35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31156" h="350217">
                <a:moveTo>
                  <a:pt x="0" y="350217"/>
                </a:moveTo>
                <a:cubicBezTo>
                  <a:pt x="22225" y="348431"/>
                  <a:pt x="44450" y="346645"/>
                  <a:pt x="64294" y="343073"/>
                </a:cubicBezTo>
                <a:cubicBezTo>
                  <a:pt x="84138" y="339501"/>
                  <a:pt x="99615" y="329580"/>
                  <a:pt x="119062" y="328786"/>
                </a:cubicBezTo>
                <a:cubicBezTo>
                  <a:pt x="138509" y="327992"/>
                  <a:pt x="158750" y="338708"/>
                  <a:pt x="180975" y="338311"/>
                </a:cubicBezTo>
                <a:cubicBezTo>
                  <a:pt x="203200" y="337914"/>
                  <a:pt x="226218" y="329976"/>
                  <a:pt x="252412" y="326404"/>
                </a:cubicBezTo>
                <a:cubicBezTo>
                  <a:pt x="278606" y="322832"/>
                  <a:pt x="307181" y="319657"/>
                  <a:pt x="338137" y="316879"/>
                </a:cubicBezTo>
                <a:cubicBezTo>
                  <a:pt x="369093" y="314101"/>
                  <a:pt x="409178" y="313308"/>
                  <a:pt x="438150" y="309736"/>
                </a:cubicBezTo>
                <a:cubicBezTo>
                  <a:pt x="467122" y="306164"/>
                  <a:pt x="494110" y="303782"/>
                  <a:pt x="511969" y="295448"/>
                </a:cubicBezTo>
                <a:cubicBezTo>
                  <a:pt x="529828" y="287113"/>
                  <a:pt x="529828" y="270048"/>
                  <a:pt x="545306" y="259729"/>
                </a:cubicBezTo>
                <a:cubicBezTo>
                  <a:pt x="560784" y="249410"/>
                  <a:pt x="586184" y="240680"/>
                  <a:pt x="604837" y="233536"/>
                </a:cubicBezTo>
                <a:cubicBezTo>
                  <a:pt x="623490" y="226392"/>
                  <a:pt x="643731" y="223614"/>
                  <a:pt x="657225" y="216867"/>
                </a:cubicBezTo>
                <a:cubicBezTo>
                  <a:pt x="670719" y="210120"/>
                  <a:pt x="675481" y="200595"/>
                  <a:pt x="685800" y="193054"/>
                </a:cubicBezTo>
                <a:cubicBezTo>
                  <a:pt x="696119" y="185513"/>
                  <a:pt x="702865" y="181148"/>
                  <a:pt x="719137" y="171623"/>
                </a:cubicBezTo>
                <a:cubicBezTo>
                  <a:pt x="735409" y="162098"/>
                  <a:pt x="754062" y="146223"/>
                  <a:pt x="783431" y="135904"/>
                </a:cubicBezTo>
                <a:cubicBezTo>
                  <a:pt x="812800" y="125585"/>
                  <a:pt x="869553" y="119236"/>
                  <a:pt x="895350" y="109711"/>
                </a:cubicBezTo>
                <a:cubicBezTo>
                  <a:pt x="921147" y="100186"/>
                  <a:pt x="926306" y="86691"/>
                  <a:pt x="938212" y="78754"/>
                </a:cubicBezTo>
                <a:cubicBezTo>
                  <a:pt x="950118" y="70817"/>
                  <a:pt x="952103" y="67245"/>
                  <a:pt x="966787" y="62086"/>
                </a:cubicBezTo>
                <a:cubicBezTo>
                  <a:pt x="981472" y="56927"/>
                  <a:pt x="1012825" y="54545"/>
                  <a:pt x="1026319" y="47798"/>
                </a:cubicBezTo>
                <a:cubicBezTo>
                  <a:pt x="1039813" y="41051"/>
                  <a:pt x="1040606" y="28748"/>
                  <a:pt x="1047750" y="21604"/>
                </a:cubicBezTo>
                <a:cubicBezTo>
                  <a:pt x="1054894" y="14460"/>
                  <a:pt x="1061640" y="8508"/>
                  <a:pt x="1069181" y="4936"/>
                </a:cubicBezTo>
                <a:cubicBezTo>
                  <a:pt x="1076722" y="1364"/>
                  <a:pt x="1082278" y="-621"/>
                  <a:pt x="1092994" y="173"/>
                </a:cubicBezTo>
                <a:cubicBezTo>
                  <a:pt x="1103710" y="967"/>
                  <a:pt x="1119187" y="4935"/>
                  <a:pt x="1133475" y="9698"/>
                </a:cubicBezTo>
                <a:cubicBezTo>
                  <a:pt x="1147763" y="14461"/>
                  <a:pt x="1159669" y="21604"/>
                  <a:pt x="1178719" y="28748"/>
                </a:cubicBezTo>
                <a:cubicBezTo>
                  <a:pt x="1197769" y="35892"/>
                  <a:pt x="1231900" y="48195"/>
                  <a:pt x="1247775" y="52561"/>
                </a:cubicBezTo>
                <a:cubicBezTo>
                  <a:pt x="1263650" y="56927"/>
                  <a:pt x="1266031" y="56530"/>
                  <a:pt x="1273969" y="54942"/>
                </a:cubicBezTo>
                <a:cubicBezTo>
                  <a:pt x="1281907" y="53354"/>
                  <a:pt x="1286272" y="43433"/>
                  <a:pt x="1295400" y="43036"/>
                </a:cubicBezTo>
                <a:cubicBezTo>
                  <a:pt x="1304528" y="42639"/>
                  <a:pt x="1312068" y="41846"/>
                  <a:pt x="1328737" y="52561"/>
                </a:cubicBezTo>
                <a:cubicBezTo>
                  <a:pt x="1345406" y="63276"/>
                  <a:pt x="1375965" y="97407"/>
                  <a:pt x="1395412" y="107329"/>
                </a:cubicBezTo>
                <a:cubicBezTo>
                  <a:pt x="1414859" y="117251"/>
                  <a:pt x="1429941" y="110108"/>
                  <a:pt x="1445419" y="112092"/>
                </a:cubicBezTo>
                <a:cubicBezTo>
                  <a:pt x="1460897" y="114076"/>
                  <a:pt x="1475978" y="116061"/>
                  <a:pt x="1488281" y="119236"/>
                </a:cubicBezTo>
                <a:cubicBezTo>
                  <a:pt x="1500584" y="122411"/>
                  <a:pt x="1503362" y="121617"/>
                  <a:pt x="1519237" y="131142"/>
                </a:cubicBezTo>
                <a:cubicBezTo>
                  <a:pt x="1535112" y="140667"/>
                  <a:pt x="1583531" y="176386"/>
                  <a:pt x="1583531" y="176386"/>
                </a:cubicBezTo>
                <a:cubicBezTo>
                  <a:pt x="1599803" y="187895"/>
                  <a:pt x="1608932" y="193451"/>
                  <a:pt x="1616869" y="200198"/>
                </a:cubicBezTo>
                <a:cubicBezTo>
                  <a:pt x="1624807" y="206945"/>
                  <a:pt x="1631156" y="216867"/>
                  <a:pt x="1631156" y="216867"/>
                </a:cubicBezTo>
                <a:lnTo>
                  <a:pt x="1631156" y="216867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015307" y="1994528"/>
            <a:ext cx="919162" cy="650081"/>
          </a:xfrm>
          <a:custGeom>
            <a:avLst/>
            <a:gdLst>
              <a:gd name="connsiteX0" fmla="*/ 0 w 919162"/>
              <a:gd name="connsiteY0" fmla="*/ 650081 h 650081"/>
              <a:gd name="connsiteX1" fmla="*/ 71437 w 919162"/>
              <a:gd name="connsiteY1" fmla="*/ 578644 h 650081"/>
              <a:gd name="connsiteX2" fmla="*/ 102394 w 919162"/>
              <a:gd name="connsiteY2" fmla="*/ 545306 h 650081"/>
              <a:gd name="connsiteX3" fmla="*/ 135731 w 919162"/>
              <a:gd name="connsiteY3" fmla="*/ 502444 h 650081"/>
              <a:gd name="connsiteX4" fmla="*/ 166687 w 919162"/>
              <a:gd name="connsiteY4" fmla="*/ 442912 h 650081"/>
              <a:gd name="connsiteX5" fmla="*/ 214312 w 919162"/>
              <a:gd name="connsiteY5" fmla="*/ 414337 h 650081"/>
              <a:gd name="connsiteX6" fmla="*/ 254794 w 919162"/>
              <a:gd name="connsiteY6" fmla="*/ 392906 h 650081"/>
              <a:gd name="connsiteX7" fmla="*/ 280987 w 919162"/>
              <a:gd name="connsiteY7" fmla="*/ 366712 h 650081"/>
              <a:gd name="connsiteX8" fmla="*/ 319087 w 919162"/>
              <a:gd name="connsiteY8" fmla="*/ 321469 h 650081"/>
              <a:gd name="connsiteX9" fmla="*/ 361950 w 919162"/>
              <a:gd name="connsiteY9" fmla="*/ 297656 h 650081"/>
              <a:gd name="connsiteX10" fmla="*/ 404812 w 919162"/>
              <a:gd name="connsiteY10" fmla="*/ 252412 h 650081"/>
              <a:gd name="connsiteX11" fmla="*/ 469106 w 919162"/>
              <a:gd name="connsiteY11" fmla="*/ 216694 h 650081"/>
              <a:gd name="connsiteX12" fmla="*/ 538162 w 919162"/>
              <a:gd name="connsiteY12" fmla="*/ 202406 h 650081"/>
              <a:gd name="connsiteX13" fmla="*/ 626269 w 919162"/>
              <a:gd name="connsiteY13" fmla="*/ 190500 h 650081"/>
              <a:gd name="connsiteX14" fmla="*/ 676275 w 919162"/>
              <a:gd name="connsiteY14" fmla="*/ 176212 h 650081"/>
              <a:gd name="connsiteX15" fmla="*/ 719137 w 919162"/>
              <a:gd name="connsiteY15" fmla="*/ 145256 h 650081"/>
              <a:gd name="connsiteX16" fmla="*/ 773906 w 919162"/>
              <a:gd name="connsiteY16" fmla="*/ 83344 h 650081"/>
              <a:gd name="connsiteX17" fmla="*/ 797719 w 919162"/>
              <a:gd name="connsiteY17" fmla="*/ 57150 h 650081"/>
              <a:gd name="connsiteX18" fmla="*/ 840581 w 919162"/>
              <a:gd name="connsiteY18" fmla="*/ 30956 h 650081"/>
              <a:gd name="connsiteX19" fmla="*/ 881062 w 919162"/>
              <a:gd name="connsiteY19" fmla="*/ 11906 h 650081"/>
              <a:gd name="connsiteX20" fmla="*/ 919162 w 919162"/>
              <a:gd name="connsiteY20" fmla="*/ 0 h 65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9162" h="650081">
                <a:moveTo>
                  <a:pt x="0" y="650081"/>
                </a:moveTo>
                <a:lnTo>
                  <a:pt x="71437" y="578644"/>
                </a:lnTo>
                <a:cubicBezTo>
                  <a:pt x="88503" y="561182"/>
                  <a:pt x="91678" y="558006"/>
                  <a:pt x="102394" y="545306"/>
                </a:cubicBezTo>
                <a:cubicBezTo>
                  <a:pt x="113110" y="532606"/>
                  <a:pt x="125015" y="519510"/>
                  <a:pt x="135731" y="502444"/>
                </a:cubicBezTo>
                <a:cubicBezTo>
                  <a:pt x="146447" y="485378"/>
                  <a:pt x="153590" y="457596"/>
                  <a:pt x="166687" y="442912"/>
                </a:cubicBezTo>
                <a:cubicBezTo>
                  <a:pt x="179784" y="428228"/>
                  <a:pt x="199628" y="422671"/>
                  <a:pt x="214312" y="414337"/>
                </a:cubicBezTo>
                <a:cubicBezTo>
                  <a:pt x="228997" y="406003"/>
                  <a:pt x="243682" y="400843"/>
                  <a:pt x="254794" y="392906"/>
                </a:cubicBezTo>
                <a:cubicBezTo>
                  <a:pt x="265907" y="384968"/>
                  <a:pt x="270272" y="378618"/>
                  <a:pt x="280987" y="366712"/>
                </a:cubicBezTo>
                <a:cubicBezTo>
                  <a:pt x="291702" y="354806"/>
                  <a:pt x="305593" y="332978"/>
                  <a:pt x="319087" y="321469"/>
                </a:cubicBezTo>
                <a:cubicBezTo>
                  <a:pt x="332581" y="309960"/>
                  <a:pt x="347663" y="309165"/>
                  <a:pt x="361950" y="297656"/>
                </a:cubicBezTo>
                <a:cubicBezTo>
                  <a:pt x="376237" y="286147"/>
                  <a:pt x="386953" y="265906"/>
                  <a:pt x="404812" y="252412"/>
                </a:cubicBezTo>
                <a:cubicBezTo>
                  <a:pt x="422671" y="238918"/>
                  <a:pt x="446881" y="225028"/>
                  <a:pt x="469106" y="216694"/>
                </a:cubicBezTo>
                <a:cubicBezTo>
                  <a:pt x="491331" y="208360"/>
                  <a:pt x="511968" y="206772"/>
                  <a:pt x="538162" y="202406"/>
                </a:cubicBezTo>
                <a:cubicBezTo>
                  <a:pt x="564356" y="198040"/>
                  <a:pt x="603250" y="194866"/>
                  <a:pt x="626269" y="190500"/>
                </a:cubicBezTo>
                <a:cubicBezTo>
                  <a:pt x="649288" y="186134"/>
                  <a:pt x="660797" y="183753"/>
                  <a:pt x="676275" y="176212"/>
                </a:cubicBezTo>
                <a:cubicBezTo>
                  <a:pt x="691753" y="168671"/>
                  <a:pt x="702865" y="160734"/>
                  <a:pt x="719137" y="145256"/>
                </a:cubicBezTo>
                <a:cubicBezTo>
                  <a:pt x="735409" y="129778"/>
                  <a:pt x="760809" y="98028"/>
                  <a:pt x="773906" y="83344"/>
                </a:cubicBezTo>
                <a:cubicBezTo>
                  <a:pt x="787003" y="68660"/>
                  <a:pt x="786607" y="65881"/>
                  <a:pt x="797719" y="57150"/>
                </a:cubicBezTo>
                <a:cubicBezTo>
                  <a:pt x="808831" y="48419"/>
                  <a:pt x="826691" y="38497"/>
                  <a:pt x="840581" y="30956"/>
                </a:cubicBezTo>
                <a:cubicBezTo>
                  <a:pt x="854471" y="23415"/>
                  <a:pt x="867965" y="17065"/>
                  <a:pt x="881062" y="11906"/>
                </a:cubicBezTo>
                <a:cubicBezTo>
                  <a:pt x="894159" y="6747"/>
                  <a:pt x="906660" y="3373"/>
                  <a:pt x="919162" y="0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3523025">
            <a:off x="6212909" y="1455457"/>
            <a:ext cx="62089" cy="2684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21144723">
            <a:off x="5291195" y="1107647"/>
            <a:ext cx="78561" cy="17763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9283072">
            <a:off x="5017382" y="1782211"/>
            <a:ext cx="58676" cy="1256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4632890" y="1169611"/>
            <a:ext cx="1278065" cy="1714500"/>
          </a:xfrm>
          <a:custGeom>
            <a:avLst/>
            <a:gdLst>
              <a:gd name="connsiteX0" fmla="*/ 0 w 1278065"/>
              <a:gd name="connsiteY0" fmla="*/ 0 h 1714500"/>
              <a:gd name="connsiteX1" fmla="*/ 50007 w 1278065"/>
              <a:gd name="connsiteY1" fmla="*/ 45244 h 1714500"/>
              <a:gd name="connsiteX2" fmla="*/ 59532 w 1278065"/>
              <a:gd name="connsiteY2" fmla="*/ 80962 h 1714500"/>
              <a:gd name="connsiteX3" fmla="*/ 61913 w 1278065"/>
              <a:gd name="connsiteY3" fmla="*/ 92869 h 1714500"/>
              <a:gd name="connsiteX4" fmla="*/ 54769 w 1278065"/>
              <a:gd name="connsiteY4" fmla="*/ 109537 h 1714500"/>
              <a:gd name="connsiteX5" fmla="*/ 52388 w 1278065"/>
              <a:gd name="connsiteY5" fmla="*/ 128587 h 1714500"/>
              <a:gd name="connsiteX6" fmla="*/ 52388 w 1278065"/>
              <a:gd name="connsiteY6" fmla="*/ 150019 h 1714500"/>
              <a:gd name="connsiteX7" fmla="*/ 57150 w 1278065"/>
              <a:gd name="connsiteY7" fmla="*/ 159544 h 1714500"/>
              <a:gd name="connsiteX8" fmla="*/ 80963 w 1278065"/>
              <a:gd name="connsiteY8" fmla="*/ 178594 h 1714500"/>
              <a:gd name="connsiteX9" fmla="*/ 104775 w 1278065"/>
              <a:gd name="connsiteY9" fmla="*/ 195262 h 1714500"/>
              <a:gd name="connsiteX10" fmla="*/ 119063 w 1278065"/>
              <a:gd name="connsiteY10" fmla="*/ 207169 h 1714500"/>
              <a:gd name="connsiteX11" fmla="*/ 123825 w 1278065"/>
              <a:gd name="connsiteY11" fmla="*/ 235744 h 1714500"/>
              <a:gd name="connsiteX12" fmla="*/ 114300 w 1278065"/>
              <a:gd name="connsiteY12" fmla="*/ 259556 h 1714500"/>
              <a:gd name="connsiteX13" fmla="*/ 109538 w 1278065"/>
              <a:gd name="connsiteY13" fmla="*/ 280987 h 1714500"/>
              <a:gd name="connsiteX14" fmla="*/ 104775 w 1278065"/>
              <a:gd name="connsiteY14" fmla="*/ 311944 h 1714500"/>
              <a:gd name="connsiteX15" fmla="*/ 102394 w 1278065"/>
              <a:gd name="connsiteY15" fmla="*/ 340519 h 1714500"/>
              <a:gd name="connsiteX16" fmla="*/ 104775 w 1278065"/>
              <a:gd name="connsiteY16" fmla="*/ 373856 h 1714500"/>
              <a:gd name="connsiteX17" fmla="*/ 116682 w 1278065"/>
              <a:gd name="connsiteY17" fmla="*/ 409575 h 1714500"/>
              <a:gd name="connsiteX18" fmla="*/ 150019 w 1278065"/>
              <a:gd name="connsiteY18" fmla="*/ 464344 h 1714500"/>
              <a:gd name="connsiteX19" fmla="*/ 171450 w 1278065"/>
              <a:gd name="connsiteY19" fmla="*/ 516731 h 1714500"/>
              <a:gd name="connsiteX20" fmla="*/ 200025 w 1278065"/>
              <a:gd name="connsiteY20" fmla="*/ 585787 h 1714500"/>
              <a:gd name="connsiteX21" fmla="*/ 216694 w 1278065"/>
              <a:gd name="connsiteY21" fmla="*/ 661987 h 1714500"/>
              <a:gd name="connsiteX22" fmla="*/ 223838 w 1278065"/>
              <a:gd name="connsiteY22" fmla="*/ 745331 h 1714500"/>
              <a:gd name="connsiteX23" fmla="*/ 230982 w 1278065"/>
              <a:gd name="connsiteY23" fmla="*/ 797719 h 1714500"/>
              <a:gd name="connsiteX24" fmla="*/ 250032 w 1278065"/>
              <a:gd name="connsiteY24" fmla="*/ 850106 h 1714500"/>
              <a:gd name="connsiteX25" fmla="*/ 404813 w 1278065"/>
              <a:gd name="connsiteY25" fmla="*/ 942975 h 1714500"/>
              <a:gd name="connsiteX26" fmla="*/ 431007 w 1278065"/>
              <a:gd name="connsiteY26" fmla="*/ 976312 h 1714500"/>
              <a:gd name="connsiteX27" fmla="*/ 450057 w 1278065"/>
              <a:gd name="connsiteY27" fmla="*/ 1042987 h 1714500"/>
              <a:gd name="connsiteX28" fmla="*/ 464344 w 1278065"/>
              <a:gd name="connsiteY28" fmla="*/ 1126331 h 1714500"/>
              <a:gd name="connsiteX29" fmla="*/ 461963 w 1278065"/>
              <a:gd name="connsiteY29" fmla="*/ 1169194 h 1714500"/>
              <a:gd name="connsiteX30" fmla="*/ 461963 w 1278065"/>
              <a:gd name="connsiteY30" fmla="*/ 1204912 h 1714500"/>
              <a:gd name="connsiteX31" fmla="*/ 461963 w 1278065"/>
              <a:gd name="connsiteY31" fmla="*/ 1226344 h 1714500"/>
              <a:gd name="connsiteX32" fmla="*/ 478632 w 1278065"/>
              <a:gd name="connsiteY32" fmla="*/ 1266825 h 1714500"/>
              <a:gd name="connsiteX33" fmla="*/ 519113 w 1278065"/>
              <a:gd name="connsiteY33" fmla="*/ 1283494 h 1714500"/>
              <a:gd name="connsiteX34" fmla="*/ 623888 w 1278065"/>
              <a:gd name="connsiteY34" fmla="*/ 1326356 h 1714500"/>
              <a:gd name="connsiteX35" fmla="*/ 650082 w 1278065"/>
              <a:gd name="connsiteY35" fmla="*/ 1414462 h 1714500"/>
              <a:gd name="connsiteX36" fmla="*/ 671513 w 1278065"/>
              <a:gd name="connsiteY36" fmla="*/ 1464469 h 1714500"/>
              <a:gd name="connsiteX37" fmla="*/ 688182 w 1278065"/>
              <a:gd name="connsiteY37" fmla="*/ 1521619 h 1714500"/>
              <a:gd name="connsiteX38" fmla="*/ 683419 w 1278065"/>
              <a:gd name="connsiteY38" fmla="*/ 1566862 h 1714500"/>
              <a:gd name="connsiteX39" fmla="*/ 697707 w 1278065"/>
              <a:gd name="connsiteY39" fmla="*/ 1628775 h 1714500"/>
              <a:gd name="connsiteX40" fmla="*/ 719138 w 1278065"/>
              <a:gd name="connsiteY40" fmla="*/ 1666875 h 1714500"/>
              <a:gd name="connsiteX41" fmla="*/ 750094 w 1278065"/>
              <a:gd name="connsiteY41" fmla="*/ 1676400 h 1714500"/>
              <a:gd name="connsiteX42" fmla="*/ 873919 w 1278065"/>
              <a:gd name="connsiteY42" fmla="*/ 1662112 h 1714500"/>
              <a:gd name="connsiteX43" fmla="*/ 950119 w 1278065"/>
              <a:gd name="connsiteY43" fmla="*/ 1645444 h 1714500"/>
              <a:gd name="connsiteX44" fmla="*/ 1000125 w 1278065"/>
              <a:gd name="connsiteY44" fmla="*/ 1640681 h 1714500"/>
              <a:gd name="connsiteX45" fmla="*/ 1066800 w 1278065"/>
              <a:gd name="connsiteY45" fmla="*/ 1654969 h 1714500"/>
              <a:gd name="connsiteX46" fmla="*/ 1178719 w 1278065"/>
              <a:gd name="connsiteY46" fmla="*/ 1659731 h 1714500"/>
              <a:gd name="connsiteX47" fmla="*/ 1240632 w 1278065"/>
              <a:gd name="connsiteY47" fmla="*/ 1674019 h 1714500"/>
              <a:gd name="connsiteX48" fmla="*/ 1273969 w 1278065"/>
              <a:gd name="connsiteY48" fmla="*/ 1707356 h 1714500"/>
              <a:gd name="connsiteX49" fmla="*/ 1276350 w 1278065"/>
              <a:gd name="connsiteY4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78065" h="1714500">
                <a:moveTo>
                  <a:pt x="0" y="0"/>
                </a:moveTo>
                <a:cubicBezTo>
                  <a:pt x="20042" y="15875"/>
                  <a:pt x="40085" y="31750"/>
                  <a:pt x="50007" y="45244"/>
                </a:cubicBezTo>
                <a:cubicBezTo>
                  <a:pt x="59929" y="58738"/>
                  <a:pt x="57548" y="73025"/>
                  <a:pt x="59532" y="80962"/>
                </a:cubicBezTo>
                <a:cubicBezTo>
                  <a:pt x="61516" y="88899"/>
                  <a:pt x="62707" y="88107"/>
                  <a:pt x="61913" y="92869"/>
                </a:cubicBezTo>
                <a:cubicBezTo>
                  <a:pt x="61119" y="97631"/>
                  <a:pt x="56357" y="103584"/>
                  <a:pt x="54769" y="109537"/>
                </a:cubicBezTo>
                <a:cubicBezTo>
                  <a:pt x="53182" y="115490"/>
                  <a:pt x="52785" y="121840"/>
                  <a:pt x="52388" y="128587"/>
                </a:cubicBezTo>
                <a:cubicBezTo>
                  <a:pt x="51991" y="135334"/>
                  <a:pt x="51594" y="144860"/>
                  <a:pt x="52388" y="150019"/>
                </a:cubicBezTo>
                <a:cubicBezTo>
                  <a:pt x="53182" y="155179"/>
                  <a:pt x="52388" y="154782"/>
                  <a:pt x="57150" y="159544"/>
                </a:cubicBezTo>
                <a:cubicBezTo>
                  <a:pt x="61912" y="164306"/>
                  <a:pt x="73026" y="172641"/>
                  <a:pt x="80963" y="178594"/>
                </a:cubicBezTo>
                <a:cubicBezTo>
                  <a:pt x="88901" y="184547"/>
                  <a:pt x="98425" y="190500"/>
                  <a:pt x="104775" y="195262"/>
                </a:cubicBezTo>
                <a:cubicBezTo>
                  <a:pt x="111125" y="200024"/>
                  <a:pt x="115888" y="200422"/>
                  <a:pt x="119063" y="207169"/>
                </a:cubicBezTo>
                <a:cubicBezTo>
                  <a:pt x="122238" y="213916"/>
                  <a:pt x="124619" y="227013"/>
                  <a:pt x="123825" y="235744"/>
                </a:cubicBezTo>
                <a:cubicBezTo>
                  <a:pt x="123031" y="244475"/>
                  <a:pt x="116681" y="252016"/>
                  <a:pt x="114300" y="259556"/>
                </a:cubicBezTo>
                <a:cubicBezTo>
                  <a:pt x="111919" y="267096"/>
                  <a:pt x="111126" y="272256"/>
                  <a:pt x="109538" y="280987"/>
                </a:cubicBezTo>
                <a:cubicBezTo>
                  <a:pt x="107950" y="289718"/>
                  <a:pt x="105966" y="302022"/>
                  <a:pt x="104775" y="311944"/>
                </a:cubicBezTo>
                <a:cubicBezTo>
                  <a:pt x="103584" y="321866"/>
                  <a:pt x="102394" y="330200"/>
                  <a:pt x="102394" y="340519"/>
                </a:cubicBezTo>
                <a:cubicBezTo>
                  <a:pt x="102394" y="350838"/>
                  <a:pt x="102394" y="362347"/>
                  <a:pt x="104775" y="373856"/>
                </a:cubicBezTo>
                <a:cubicBezTo>
                  <a:pt x="107156" y="385365"/>
                  <a:pt x="109141" y="394494"/>
                  <a:pt x="116682" y="409575"/>
                </a:cubicBezTo>
                <a:cubicBezTo>
                  <a:pt x="124223" y="424656"/>
                  <a:pt x="140891" y="446485"/>
                  <a:pt x="150019" y="464344"/>
                </a:cubicBezTo>
                <a:cubicBezTo>
                  <a:pt x="159147" y="482203"/>
                  <a:pt x="163116" y="496491"/>
                  <a:pt x="171450" y="516731"/>
                </a:cubicBezTo>
                <a:cubicBezTo>
                  <a:pt x="179784" y="536971"/>
                  <a:pt x="192484" y="561578"/>
                  <a:pt x="200025" y="585787"/>
                </a:cubicBezTo>
                <a:cubicBezTo>
                  <a:pt x="207566" y="609996"/>
                  <a:pt x="212725" y="635396"/>
                  <a:pt x="216694" y="661987"/>
                </a:cubicBezTo>
                <a:cubicBezTo>
                  <a:pt x="220663" y="688578"/>
                  <a:pt x="221457" y="722709"/>
                  <a:pt x="223838" y="745331"/>
                </a:cubicBezTo>
                <a:cubicBezTo>
                  <a:pt x="226219" y="767953"/>
                  <a:pt x="226616" y="780257"/>
                  <a:pt x="230982" y="797719"/>
                </a:cubicBezTo>
                <a:cubicBezTo>
                  <a:pt x="235348" y="815181"/>
                  <a:pt x="221060" y="825897"/>
                  <a:pt x="250032" y="850106"/>
                </a:cubicBezTo>
                <a:cubicBezTo>
                  <a:pt x="279004" y="874315"/>
                  <a:pt x="374651" y="921941"/>
                  <a:pt x="404813" y="942975"/>
                </a:cubicBezTo>
                <a:cubicBezTo>
                  <a:pt x="434975" y="964009"/>
                  <a:pt x="423466" y="959643"/>
                  <a:pt x="431007" y="976312"/>
                </a:cubicBezTo>
                <a:cubicBezTo>
                  <a:pt x="438548" y="992981"/>
                  <a:pt x="444501" y="1017984"/>
                  <a:pt x="450057" y="1042987"/>
                </a:cubicBezTo>
                <a:cubicBezTo>
                  <a:pt x="455613" y="1067990"/>
                  <a:pt x="462360" y="1105297"/>
                  <a:pt x="464344" y="1126331"/>
                </a:cubicBezTo>
                <a:cubicBezTo>
                  <a:pt x="466328" y="1147365"/>
                  <a:pt x="462360" y="1156097"/>
                  <a:pt x="461963" y="1169194"/>
                </a:cubicBezTo>
                <a:cubicBezTo>
                  <a:pt x="461566" y="1182291"/>
                  <a:pt x="461963" y="1204912"/>
                  <a:pt x="461963" y="1204912"/>
                </a:cubicBezTo>
                <a:cubicBezTo>
                  <a:pt x="461963" y="1214437"/>
                  <a:pt x="459185" y="1216025"/>
                  <a:pt x="461963" y="1226344"/>
                </a:cubicBezTo>
                <a:cubicBezTo>
                  <a:pt x="464741" y="1236663"/>
                  <a:pt x="469107" y="1257300"/>
                  <a:pt x="478632" y="1266825"/>
                </a:cubicBezTo>
                <a:cubicBezTo>
                  <a:pt x="488157" y="1276350"/>
                  <a:pt x="519113" y="1283494"/>
                  <a:pt x="519113" y="1283494"/>
                </a:cubicBezTo>
                <a:cubicBezTo>
                  <a:pt x="543322" y="1293416"/>
                  <a:pt x="602060" y="1304528"/>
                  <a:pt x="623888" y="1326356"/>
                </a:cubicBezTo>
                <a:cubicBezTo>
                  <a:pt x="645716" y="1348184"/>
                  <a:pt x="642145" y="1391443"/>
                  <a:pt x="650082" y="1414462"/>
                </a:cubicBezTo>
                <a:cubicBezTo>
                  <a:pt x="658019" y="1437481"/>
                  <a:pt x="665163" y="1446610"/>
                  <a:pt x="671513" y="1464469"/>
                </a:cubicBezTo>
                <a:cubicBezTo>
                  <a:pt x="677863" y="1482328"/>
                  <a:pt x="686198" y="1504554"/>
                  <a:pt x="688182" y="1521619"/>
                </a:cubicBezTo>
                <a:cubicBezTo>
                  <a:pt x="690166" y="1538684"/>
                  <a:pt x="681832" y="1549003"/>
                  <a:pt x="683419" y="1566862"/>
                </a:cubicBezTo>
                <a:cubicBezTo>
                  <a:pt x="685006" y="1584721"/>
                  <a:pt x="691754" y="1612106"/>
                  <a:pt x="697707" y="1628775"/>
                </a:cubicBezTo>
                <a:cubicBezTo>
                  <a:pt x="703660" y="1645444"/>
                  <a:pt x="710407" y="1658938"/>
                  <a:pt x="719138" y="1666875"/>
                </a:cubicBezTo>
                <a:cubicBezTo>
                  <a:pt x="727869" y="1674812"/>
                  <a:pt x="724297" y="1677194"/>
                  <a:pt x="750094" y="1676400"/>
                </a:cubicBezTo>
                <a:cubicBezTo>
                  <a:pt x="775891" y="1675606"/>
                  <a:pt x="840582" y="1667271"/>
                  <a:pt x="873919" y="1662112"/>
                </a:cubicBezTo>
                <a:cubicBezTo>
                  <a:pt x="907256" y="1656953"/>
                  <a:pt x="929085" y="1649016"/>
                  <a:pt x="950119" y="1645444"/>
                </a:cubicBezTo>
                <a:cubicBezTo>
                  <a:pt x="971153" y="1641872"/>
                  <a:pt x="980678" y="1639094"/>
                  <a:pt x="1000125" y="1640681"/>
                </a:cubicBezTo>
                <a:cubicBezTo>
                  <a:pt x="1019572" y="1642268"/>
                  <a:pt x="1037034" y="1651794"/>
                  <a:pt x="1066800" y="1654969"/>
                </a:cubicBezTo>
                <a:cubicBezTo>
                  <a:pt x="1096566" y="1658144"/>
                  <a:pt x="1149747" y="1656556"/>
                  <a:pt x="1178719" y="1659731"/>
                </a:cubicBezTo>
                <a:cubicBezTo>
                  <a:pt x="1207691" y="1662906"/>
                  <a:pt x="1224757" y="1666082"/>
                  <a:pt x="1240632" y="1674019"/>
                </a:cubicBezTo>
                <a:cubicBezTo>
                  <a:pt x="1256507" y="1681956"/>
                  <a:pt x="1268016" y="1700609"/>
                  <a:pt x="1273969" y="1707356"/>
                </a:cubicBezTo>
                <a:cubicBezTo>
                  <a:pt x="1279922" y="1714103"/>
                  <a:pt x="1278136" y="1714301"/>
                  <a:pt x="1276350" y="17145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4813865" y="1017682"/>
            <a:ext cx="1643063" cy="909166"/>
          </a:xfrm>
          <a:custGeom>
            <a:avLst/>
            <a:gdLst>
              <a:gd name="connsiteX0" fmla="*/ 0 w 1643063"/>
              <a:gd name="connsiteY0" fmla="*/ 25723 h 909166"/>
              <a:gd name="connsiteX1" fmla="*/ 59532 w 1643063"/>
              <a:gd name="connsiteY1" fmla="*/ 63823 h 909166"/>
              <a:gd name="connsiteX2" fmla="*/ 88107 w 1643063"/>
              <a:gd name="connsiteY2" fmla="*/ 68585 h 909166"/>
              <a:gd name="connsiteX3" fmla="*/ 140494 w 1643063"/>
              <a:gd name="connsiteY3" fmla="*/ 78110 h 909166"/>
              <a:gd name="connsiteX4" fmla="*/ 173832 w 1643063"/>
              <a:gd name="connsiteY4" fmla="*/ 78110 h 909166"/>
              <a:gd name="connsiteX5" fmla="*/ 228600 w 1643063"/>
              <a:gd name="connsiteY5" fmla="*/ 87635 h 909166"/>
              <a:gd name="connsiteX6" fmla="*/ 254794 w 1643063"/>
              <a:gd name="connsiteY6" fmla="*/ 109066 h 909166"/>
              <a:gd name="connsiteX7" fmla="*/ 307182 w 1643063"/>
              <a:gd name="connsiteY7" fmla="*/ 104304 h 909166"/>
              <a:gd name="connsiteX8" fmla="*/ 330994 w 1643063"/>
              <a:gd name="connsiteY8" fmla="*/ 87635 h 909166"/>
              <a:gd name="connsiteX9" fmla="*/ 350044 w 1643063"/>
              <a:gd name="connsiteY9" fmla="*/ 68585 h 909166"/>
              <a:gd name="connsiteX10" fmla="*/ 359569 w 1643063"/>
              <a:gd name="connsiteY10" fmla="*/ 37629 h 909166"/>
              <a:gd name="connsiteX11" fmla="*/ 364332 w 1643063"/>
              <a:gd name="connsiteY11" fmla="*/ 18579 h 909166"/>
              <a:gd name="connsiteX12" fmla="*/ 376238 w 1643063"/>
              <a:gd name="connsiteY12" fmla="*/ 4291 h 909166"/>
              <a:gd name="connsiteX13" fmla="*/ 419100 w 1643063"/>
              <a:gd name="connsiteY13" fmla="*/ 4291 h 909166"/>
              <a:gd name="connsiteX14" fmla="*/ 461963 w 1643063"/>
              <a:gd name="connsiteY14" fmla="*/ 54298 h 909166"/>
              <a:gd name="connsiteX15" fmla="*/ 478632 w 1643063"/>
              <a:gd name="connsiteY15" fmla="*/ 80491 h 909166"/>
              <a:gd name="connsiteX16" fmla="*/ 497682 w 1643063"/>
              <a:gd name="connsiteY16" fmla="*/ 123354 h 909166"/>
              <a:gd name="connsiteX17" fmla="*/ 507207 w 1643063"/>
              <a:gd name="connsiteY17" fmla="*/ 161454 h 909166"/>
              <a:gd name="connsiteX18" fmla="*/ 514350 w 1643063"/>
              <a:gd name="connsiteY18" fmla="*/ 197173 h 909166"/>
              <a:gd name="connsiteX19" fmla="*/ 519113 w 1643063"/>
              <a:gd name="connsiteY19" fmla="*/ 228129 h 909166"/>
              <a:gd name="connsiteX20" fmla="*/ 516732 w 1643063"/>
              <a:gd name="connsiteY20" fmla="*/ 259085 h 909166"/>
              <a:gd name="connsiteX21" fmla="*/ 521494 w 1643063"/>
              <a:gd name="connsiteY21" fmla="*/ 309091 h 909166"/>
              <a:gd name="connsiteX22" fmla="*/ 519113 w 1643063"/>
              <a:gd name="connsiteY22" fmla="*/ 335285 h 909166"/>
              <a:gd name="connsiteX23" fmla="*/ 514350 w 1643063"/>
              <a:gd name="connsiteY23" fmla="*/ 354335 h 909166"/>
              <a:gd name="connsiteX24" fmla="*/ 521494 w 1643063"/>
              <a:gd name="connsiteY24" fmla="*/ 363860 h 909166"/>
              <a:gd name="connsiteX25" fmla="*/ 535782 w 1643063"/>
              <a:gd name="connsiteY25" fmla="*/ 349573 h 909166"/>
              <a:gd name="connsiteX26" fmla="*/ 545307 w 1643063"/>
              <a:gd name="connsiteY26" fmla="*/ 337666 h 909166"/>
              <a:gd name="connsiteX27" fmla="*/ 561975 w 1643063"/>
              <a:gd name="connsiteY27" fmla="*/ 335285 h 909166"/>
              <a:gd name="connsiteX28" fmla="*/ 581025 w 1643063"/>
              <a:gd name="connsiteY28" fmla="*/ 330523 h 909166"/>
              <a:gd name="connsiteX29" fmla="*/ 590550 w 1643063"/>
              <a:gd name="connsiteY29" fmla="*/ 323379 h 909166"/>
              <a:gd name="connsiteX30" fmla="*/ 609600 w 1643063"/>
              <a:gd name="connsiteY30" fmla="*/ 306710 h 909166"/>
              <a:gd name="connsiteX31" fmla="*/ 609600 w 1643063"/>
              <a:gd name="connsiteY31" fmla="*/ 280516 h 909166"/>
              <a:gd name="connsiteX32" fmla="*/ 616744 w 1643063"/>
              <a:gd name="connsiteY32" fmla="*/ 263848 h 909166"/>
              <a:gd name="connsiteX33" fmla="*/ 631032 w 1643063"/>
              <a:gd name="connsiteY33" fmla="*/ 251941 h 909166"/>
              <a:gd name="connsiteX34" fmla="*/ 647700 w 1643063"/>
              <a:gd name="connsiteY34" fmla="*/ 251941 h 909166"/>
              <a:gd name="connsiteX35" fmla="*/ 671513 w 1643063"/>
              <a:gd name="connsiteY35" fmla="*/ 259085 h 909166"/>
              <a:gd name="connsiteX36" fmla="*/ 704850 w 1643063"/>
              <a:gd name="connsiteY36" fmla="*/ 261466 h 909166"/>
              <a:gd name="connsiteX37" fmla="*/ 740569 w 1643063"/>
              <a:gd name="connsiteY37" fmla="*/ 263848 h 909166"/>
              <a:gd name="connsiteX38" fmla="*/ 788194 w 1643063"/>
              <a:gd name="connsiteY38" fmla="*/ 256704 h 909166"/>
              <a:gd name="connsiteX39" fmla="*/ 812007 w 1643063"/>
              <a:gd name="connsiteY39" fmla="*/ 254323 h 909166"/>
              <a:gd name="connsiteX40" fmla="*/ 850107 w 1643063"/>
              <a:gd name="connsiteY40" fmla="*/ 254323 h 909166"/>
              <a:gd name="connsiteX41" fmla="*/ 890588 w 1643063"/>
              <a:gd name="connsiteY41" fmla="*/ 259085 h 909166"/>
              <a:gd name="connsiteX42" fmla="*/ 907257 w 1643063"/>
              <a:gd name="connsiteY42" fmla="*/ 254323 h 909166"/>
              <a:gd name="connsiteX43" fmla="*/ 921544 w 1643063"/>
              <a:gd name="connsiteY43" fmla="*/ 237654 h 909166"/>
              <a:gd name="connsiteX44" fmla="*/ 954882 w 1643063"/>
              <a:gd name="connsiteY44" fmla="*/ 244798 h 909166"/>
              <a:gd name="connsiteX45" fmla="*/ 1002507 w 1643063"/>
              <a:gd name="connsiteY45" fmla="*/ 270991 h 909166"/>
              <a:gd name="connsiteX46" fmla="*/ 1021557 w 1643063"/>
              <a:gd name="connsiteY46" fmla="*/ 297185 h 909166"/>
              <a:gd name="connsiteX47" fmla="*/ 1038225 w 1643063"/>
              <a:gd name="connsiteY47" fmla="*/ 330523 h 909166"/>
              <a:gd name="connsiteX48" fmla="*/ 1047750 w 1643063"/>
              <a:gd name="connsiteY48" fmla="*/ 359098 h 909166"/>
              <a:gd name="connsiteX49" fmla="*/ 1062038 w 1643063"/>
              <a:gd name="connsiteY49" fmla="*/ 399579 h 909166"/>
              <a:gd name="connsiteX50" fmla="*/ 1081088 w 1643063"/>
              <a:gd name="connsiteY50" fmla="*/ 428154 h 909166"/>
              <a:gd name="connsiteX51" fmla="*/ 1092994 w 1643063"/>
              <a:gd name="connsiteY51" fmla="*/ 449585 h 909166"/>
              <a:gd name="connsiteX52" fmla="*/ 1112044 w 1643063"/>
              <a:gd name="connsiteY52" fmla="*/ 485304 h 909166"/>
              <a:gd name="connsiteX53" fmla="*/ 1140619 w 1643063"/>
              <a:gd name="connsiteY53" fmla="*/ 494829 h 909166"/>
              <a:gd name="connsiteX54" fmla="*/ 1173957 w 1643063"/>
              <a:gd name="connsiteY54" fmla="*/ 501973 h 909166"/>
              <a:gd name="connsiteX55" fmla="*/ 1188244 w 1643063"/>
              <a:gd name="connsiteY55" fmla="*/ 530548 h 909166"/>
              <a:gd name="connsiteX56" fmla="*/ 1202532 w 1643063"/>
              <a:gd name="connsiteY56" fmla="*/ 556741 h 909166"/>
              <a:gd name="connsiteX57" fmla="*/ 1219200 w 1643063"/>
              <a:gd name="connsiteY57" fmla="*/ 585316 h 909166"/>
              <a:gd name="connsiteX58" fmla="*/ 1238250 w 1643063"/>
              <a:gd name="connsiteY58" fmla="*/ 609129 h 909166"/>
              <a:gd name="connsiteX59" fmla="*/ 1283494 w 1643063"/>
              <a:gd name="connsiteY59" fmla="*/ 625798 h 909166"/>
              <a:gd name="connsiteX60" fmla="*/ 1328738 w 1643063"/>
              <a:gd name="connsiteY60" fmla="*/ 637704 h 909166"/>
              <a:gd name="connsiteX61" fmla="*/ 1385888 w 1643063"/>
              <a:gd name="connsiteY61" fmla="*/ 663898 h 909166"/>
              <a:gd name="connsiteX62" fmla="*/ 1433513 w 1643063"/>
              <a:gd name="connsiteY62" fmla="*/ 694854 h 909166"/>
              <a:gd name="connsiteX63" fmla="*/ 1462088 w 1643063"/>
              <a:gd name="connsiteY63" fmla="*/ 742479 h 909166"/>
              <a:gd name="connsiteX64" fmla="*/ 1490663 w 1643063"/>
              <a:gd name="connsiteY64" fmla="*/ 813916 h 909166"/>
              <a:gd name="connsiteX65" fmla="*/ 1516857 w 1643063"/>
              <a:gd name="connsiteY65" fmla="*/ 861541 h 909166"/>
              <a:gd name="connsiteX66" fmla="*/ 1588294 w 1643063"/>
              <a:gd name="connsiteY66" fmla="*/ 885354 h 909166"/>
              <a:gd name="connsiteX67" fmla="*/ 1643063 w 1643063"/>
              <a:gd name="connsiteY67" fmla="*/ 909166 h 90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643063" h="909166">
                <a:moveTo>
                  <a:pt x="0" y="25723"/>
                </a:moveTo>
                <a:cubicBezTo>
                  <a:pt x="22424" y="41201"/>
                  <a:pt x="44848" y="56679"/>
                  <a:pt x="59532" y="63823"/>
                </a:cubicBezTo>
                <a:cubicBezTo>
                  <a:pt x="74216" y="70967"/>
                  <a:pt x="88107" y="68585"/>
                  <a:pt x="88107" y="68585"/>
                </a:cubicBezTo>
                <a:cubicBezTo>
                  <a:pt x="101601" y="70966"/>
                  <a:pt x="126207" y="76523"/>
                  <a:pt x="140494" y="78110"/>
                </a:cubicBezTo>
                <a:cubicBezTo>
                  <a:pt x="154781" y="79697"/>
                  <a:pt x="159148" y="76523"/>
                  <a:pt x="173832" y="78110"/>
                </a:cubicBezTo>
                <a:cubicBezTo>
                  <a:pt x="188516" y="79698"/>
                  <a:pt x="215106" y="82476"/>
                  <a:pt x="228600" y="87635"/>
                </a:cubicBezTo>
                <a:cubicBezTo>
                  <a:pt x="242094" y="92794"/>
                  <a:pt x="241697" y="106288"/>
                  <a:pt x="254794" y="109066"/>
                </a:cubicBezTo>
                <a:cubicBezTo>
                  <a:pt x="267891" y="111844"/>
                  <a:pt x="294482" y="107876"/>
                  <a:pt x="307182" y="104304"/>
                </a:cubicBezTo>
                <a:cubicBezTo>
                  <a:pt x="319882" y="100732"/>
                  <a:pt x="323850" y="93588"/>
                  <a:pt x="330994" y="87635"/>
                </a:cubicBezTo>
                <a:cubicBezTo>
                  <a:pt x="338138" y="81682"/>
                  <a:pt x="345282" y="76919"/>
                  <a:pt x="350044" y="68585"/>
                </a:cubicBezTo>
                <a:cubicBezTo>
                  <a:pt x="354806" y="60251"/>
                  <a:pt x="357188" y="45963"/>
                  <a:pt x="359569" y="37629"/>
                </a:cubicBezTo>
                <a:cubicBezTo>
                  <a:pt x="361950" y="29295"/>
                  <a:pt x="361554" y="24135"/>
                  <a:pt x="364332" y="18579"/>
                </a:cubicBezTo>
                <a:cubicBezTo>
                  <a:pt x="367110" y="13023"/>
                  <a:pt x="367110" y="6672"/>
                  <a:pt x="376238" y="4291"/>
                </a:cubicBezTo>
                <a:cubicBezTo>
                  <a:pt x="385366" y="1910"/>
                  <a:pt x="404813" y="-4043"/>
                  <a:pt x="419100" y="4291"/>
                </a:cubicBezTo>
                <a:cubicBezTo>
                  <a:pt x="433387" y="12625"/>
                  <a:pt x="452041" y="41598"/>
                  <a:pt x="461963" y="54298"/>
                </a:cubicBezTo>
                <a:cubicBezTo>
                  <a:pt x="471885" y="66998"/>
                  <a:pt x="472679" y="68982"/>
                  <a:pt x="478632" y="80491"/>
                </a:cubicBezTo>
                <a:cubicBezTo>
                  <a:pt x="484585" y="92000"/>
                  <a:pt x="492920" y="109860"/>
                  <a:pt x="497682" y="123354"/>
                </a:cubicBezTo>
                <a:cubicBezTo>
                  <a:pt x="502444" y="136848"/>
                  <a:pt x="504429" y="149151"/>
                  <a:pt x="507207" y="161454"/>
                </a:cubicBezTo>
                <a:cubicBezTo>
                  <a:pt x="509985" y="173757"/>
                  <a:pt x="512366" y="186061"/>
                  <a:pt x="514350" y="197173"/>
                </a:cubicBezTo>
                <a:cubicBezTo>
                  <a:pt x="516334" y="208286"/>
                  <a:pt x="518716" y="217810"/>
                  <a:pt x="519113" y="228129"/>
                </a:cubicBezTo>
                <a:cubicBezTo>
                  <a:pt x="519510" y="238448"/>
                  <a:pt x="516335" y="245591"/>
                  <a:pt x="516732" y="259085"/>
                </a:cubicBezTo>
                <a:cubicBezTo>
                  <a:pt x="517129" y="272579"/>
                  <a:pt x="521097" y="296391"/>
                  <a:pt x="521494" y="309091"/>
                </a:cubicBezTo>
                <a:cubicBezTo>
                  <a:pt x="521891" y="321791"/>
                  <a:pt x="520304" y="327744"/>
                  <a:pt x="519113" y="335285"/>
                </a:cubicBezTo>
                <a:cubicBezTo>
                  <a:pt x="517922" y="342826"/>
                  <a:pt x="513953" y="349573"/>
                  <a:pt x="514350" y="354335"/>
                </a:cubicBezTo>
                <a:cubicBezTo>
                  <a:pt x="514747" y="359097"/>
                  <a:pt x="517922" y="364654"/>
                  <a:pt x="521494" y="363860"/>
                </a:cubicBezTo>
                <a:cubicBezTo>
                  <a:pt x="525066" y="363066"/>
                  <a:pt x="531813" y="353939"/>
                  <a:pt x="535782" y="349573"/>
                </a:cubicBezTo>
                <a:cubicBezTo>
                  <a:pt x="539751" y="345207"/>
                  <a:pt x="540942" y="340047"/>
                  <a:pt x="545307" y="337666"/>
                </a:cubicBezTo>
                <a:cubicBezTo>
                  <a:pt x="549672" y="335285"/>
                  <a:pt x="556022" y="336476"/>
                  <a:pt x="561975" y="335285"/>
                </a:cubicBezTo>
                <a:cubicBezTo>
                  <a:pt x="567928" y="334095"/>
                  <a:pt x="576263" y="332507"/>
                  <a:pt x="581025" y="330523"/>
                </a:cubicBezTo>
                <a:cubicBezTo>
                  <a:pt x="585788" y="328539"/>
                  <a:pt x="585788" y="327348"/>
                  <a:pt x="590550" y="323379"/>
                </a:cubicBezTo>
                <a:cubicBezTo>
                  <a:pt x="595312" y="319410"/>
                  <a:pt x="606425" y="313854"/>
                  <a:pt x="609600" y="306710"/>
                </a:cubicBezTo>
                <a:cubicBezTo>
                  <a:pt x="612775" y="299566"/>
                  <a:pt x="608409" y="287660"/>
                  <a:pt x="609600" y="280516"/>
                </a:cubicBezTo>
                <a:cubicBezTo>
                  <a:pt x="610791" y="273372"/>
                  <a:pt x="613172" y="268610"/>
                  <a:pt x="616744" y="263848"/>
                </a:cubicBezTo>
                <a:cubicBezTo>
                  <a:pt x="620316" y="259086"/>
                  <a:pt x="625873" y="253926"/>
                  <a:pt x="631032" y="251941"/>
                </a:cubicBezTo>
                <a:cubicBezTo>
                  <a:pt x="636191" y="249956"/>
                  <a:pt x="640953" y="250750"/>
                  <a:pt x="647700" y="251941"/>
                </a:cubicBezTo>
                <a:cubicBezTo>
                  <a:pt x="654447" y="253132"/>
                  <a:pt x="661988" y="257498"/>
                  <a:pt x="671513" y="259085"/>
                </a:cubicBezTo>
                <a:cubicBezTo>
                  <a:pt x="681038" y="260673"/>
                  <a:pt x="704850" y="261466"/>
                  <a:pt x="704850" y="261466"/>
                </a:cubicBezTo>
                <a:cubicBezTo>
                  <a:pt x="716359" y="262260"/>
                  <a:pt x="726678" y="264642"/>
                  <a:pt x="740569" y="263848"/>
                </a:cubicBezTo>
                <a:cubicBezTo>
                  <a:pt x="754460" y="263054"/>
                  <a:pt x="776288" y="258291"/>
                  <a:pt x="788194" y="256704"/>
                </a:cubicBezTo>
                <a:cubicBezTo>
                  <a:pt x="800100" y="255117"/>
                  <a:pt x="801688" y="254720"/>
                  <a:pt x="812007" y="254323"/>
                </a:cubicBezTo>
                <a:cubicBezTo>
                  <a:pt x="822326" y="253926"/>
                  <a:pt x="837010" y="253529"/>
                  <a:pt x="850107" y="254323"/>
                </a:cubicBezTo>
                <a:cubicBezTo>
                  <a:pt x="863204" y="255117"/>
                  <a:pt x="881063" y="259085"/>
                  <a:pt x="890588" y="259085"/>
                </a:cubicBezTo>
                <a:cubicBezTo>
                  <a:pt x="900113" y="259085"/>
                  <a:pt x="902098" y="257895"/>
                  <a:pt x="907257" y="254323"/>
                </a:cubicBezTo>
                <a:cubicBezTo>
                  <a:pt x="912416" y="250751"/>
                  <a:pt x="913606" y="239242"/>
                  <a:pt x="921544" y="237654"/>
                </a:cubicBezTo>
                <a:cubicBezTo>
                  <a:pt x="929482" y="236066"/>
                  <a:pt x="941388" y="239242"/>
                  <a:pt x="954882" y="244798"/>
                </a:cubicBezTo>
                <a:cubicBezTo>
                  <a:pt x="968376" y="250354"/>
                  <a:pt x="991394" y="262260"/>
                  <a:pt x="1002507" y="270991"/>
                </a:cubicBezTo>
                <a:cubicBezTo>
                  <a:pt x="1013620" y="279722"/>
                  <a:pt x="1015604" y="287263"/>
                  <a:pt x="1021557" y="297185"/>
                </a:cubicBezTo>
                <a:cubicBezTo>
                  <a:pt x="1027510" y="307107"/>
                  <a:pt x="1033860" y="320204"/>
                  <a:pt x="1038225" y="330523"/>
                </a:cubicBezTo>
                <a:cubicBezTo>
                  <a:pt x="1042590" y="340842"/>
                  <a:pt x="1043781" y="347589"/>
                  <a:pt x="1047750" y="359098"/>
                </a:cubicBezTo>
                <a:cubicBezTo>
                  <a:pt x="1051719" y="370607"/>
                  <a:pt x="1056482" y="388070"/>
                  <a:pt x="1062038" y="399579"/>
                </a:cubicBezTo>
                <a:cubicBezTo>
                  <a:pt x="1067594" y="411088"/>
                  <a:pt x="1075929" y="419820"/>
                  <a:pt x="1081088" y="428154"/>
                </a:cubicBezTo>
                <a:cubicBezTo>
                  <a:pt x="1086247" y="436488"/>
                  <a:pt x="1087835" y="440060"/>
                  <a:pt x="1092994" y="449585"/>
                </a:cubicBezTo>
                <a:cubicBezTo>
                  <a:pt x="1098153" y="459110"/>
                  <a:pt x="1104107" y="477763"/>
                  <a:pt x="1112044" y="485304"/>
                </a:cubicBezTo>
                <a:cubicBezTo>
                  <a:pt x="1119981" y="492845"/>
                  <a:pt x="1130300" y="492051"/>
                  <a:pt x="1140619" y="494829"/>
                </a:cubicBezTo>
                <a:cubicBezTo>
                  <a:pt x="1150938" y="497607"/>
                  <a:pt x="1166020" y="496020"/>
                  <a:pt x="1173957" y="501973"/>
                </a:cubicBezTo>
                <a:cubicBezTo>
                  <a:pt x="1181894" y="507926"/>
                  <a:pt x="1183482" y="521420"/>
                  <a:pt x="1188244" y="530548"/>
                </a:cubicBezTo>
                <a:cubicBezTo>
                  <a:pt x="1193006" y="539676"/>
                  <a:pt x="1197373" y="547613"/>
                  <a:pt x="1202532" y="556741"/>
                </a:cubicBezTo>
                <a:cubicBezTo>
                  <a:pt x="1207691" y="565869"/>
                  <a:pt x="1213247" y="576585"/>
                  <a:pt x="1219200" y="585316"/>
                </a:cubicBezTo>
                <a:cubicBezTo>
                  <a:pt x="1225153" y="594047"/>
                  <a:pt x="1227534" y="602382"/>
                  <a:pt x="1238250" y="609129"/>
                </a:cubicBezTo>
                <a:cubicBezTo>
                  <a:pt x="1248966" y="615876"/>
                  <a:pt x="1268413" y="621036"/>
                  <a:pt x="1283494" y="625798"/>
                </a:cubicBezTo>
                <a:cubicBezTo>
                  <a:pt x="1298575" y="630561"/>
                  <a:pt x="1311672" y="631354"/>
                  <a:pt x="1328738" y="637704"/>
                </a:cubicBezTo>
                <a:cubicBezTo>
                  <a:pt x="1345804" y="644054"/>
                  <a:pt x="1368426" y="654373"/>
                  <a:pt x="1385888" y="663898"/>
                </a:cubicBezTo>
                <a:cubicBezTo>
                  <a:pt x="1403351" y="673423"/>
                  <a:pt x="1420813" y="681757"/>
                  <a:pt x="1433513" y="694854"/>
                </a:cubicBezTo>
                <a:cubicBezTo>
                  <a:pt x="1446213" y="707951"/>
                  <a:pt x="1452563" y="722635"/>
                  <a:pt x="1462088" y="742479"/>
                </a:cubicBezTo>
                <a:cubicBezTo>
                  <a:pt x="1471613" y="762323"/>
                  <a:pt x="1481535" y="794072"/>
                  <a:pt x="1490663" y="813916"/>
                </a:cubicBezTo>
                <a:cubicBezTo>
                  <a:pt x="1499791" y="833760"/>
                  <a:pt x="1500585" y="849635"/>
                  <a:pt x="1516857" y="861541"/>
                </a:cubicBezTo>
                <a:cubicBezTo>
                  <a:pt x="1533129" y="873447"/>
                  <a:pt x="1567260" y="877417"/>
                  <a:pt x="1588294" y="885354"/>
                </a:cubicBezTo>
                <a:cubicBezTo>
                  <a:pt x="1609328" y="893291"/>
                  <a:pt x="1626195" y="901228"/>
                  <a:pt x="1643063" y="909166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4823390" y="1629120"/>
            <a:ext cx="1300163" cy="335828"/>
          </a:xfrm>
          <a:custGeom>
            <a:avLst/>
            <a:gdLst>
              <a:gd name="connsiteX0" fmla="*/ 1300163 w 1300163"/>
              <a:gd name="connsiteY0" fmla="*/ 335828 h 335828"/>
              <a:gd name="connsiteX1" fmla="*/ 1231107 w 1300163"/>
              <a:gd name="connsiteY1" fmla="*/ 288203 h 335828"/>
              <a:gd name="connsiteX2" fmla="*/ 1171575 w 1300163"/>
              <a:gd name="connsiteY2" fmla="*/ 273916 h 335828"/>
              <a:gd name="connsiteX3" fmla="*/ 1100138 w 1300163"/>
              <a:gd name="connsiteY3" fmla="*/ 257247 h 335828"/>
              <a:gd name="connsiteX4" fmla="*/ 1026319 w 1300163"/>
              <a:gd name="connsiteY4" fmla="*/ 259628 h 335828"/>
              <a:gd name="connsiteX5" fmla="*/ 1002507 w 1300163"/>
              <a:gd name="connsiteY5" fmla="*/ 262010 h 335828"/>
              <a:gd name="connsiteX6" fmla="*/ 947738 w 1300163"/>
              <a:gd name="connsiteY6" fmla="*/ 235816 h 335828"/>
              <a:gd name="connsiteX7" fmla="*/ 892969 w 1300163"/>
              <a:gd name="connsiteY7" fmla="*/ 250103 h 335828"/>
              <a:gd name="connsiteX8" fmla="*/ 847725 w 1300163"/>
              <a:gd name="connsiteY8" fmla="*/ 245341 h 335828"/>
              <a:gd name="connsiteX9" fmla="*/ 823913 w 1300163"/>
              <a:gd name="connsiteY9" fmla="*/ 223910 h 335828"/>
              <a:gd name="connsiteX10" fmla="*/ 812007 w 1300163"/>
              <a:gd name="connsiteY10" fmla="*/ 188191 h 335828"/>
              <a:gd name="connsiteX11" fmla="*/ 792957 w 1300163"/>
              <a:gd name="connsiteY11" fmla="*/ 145328 h 335828"/>
              <a:gd name="connsiteX12" fmla="*/ 764382 w 1300163"/>
              <a:gd name="connsiteY12" fmla="*/ 121516 h 335828"/>
              <a:gd name="connsiteX13" fmla="*/ 738188 w 1300163"/>
              <a:gd name="connsiteY13" fmla="*/ 109610 h 335828"/>
              <a:gd name="connsiteX14" fmla="*/ 702469 w 1300163"/>
              <a:gd name="connsiteY14" fmla="*/ 104847 h 335828"/>
              <a:gd name="connsiteX15" fmla="*/ 683419 w 1300163"/>
              <a:gd name="connsiteY15" fmla="*/ 121516 h 335828"/>
              <a:gd name="connsiteX16" fmla="*/ 673894 w 1300163"/>
              <a:gd name="connsiteY16" fmla="*/ 142947 h 335828"/>
              <a:gd name="connsiteX17" fmla="*/ 661988 w 1300163"/>
              <a:gd name="connsiteY17" fmla="*/ 169141 h 335828"/>
              <a:gd name="connsiteX18" fmla="*/ 609600 w 1300163"/>
              <a:gd name="connsiteY18" fmla="*/ 221528 h 335828"/>
              <a:gd name="connsiteX19" fmla="*/ 557213 w 1300163"/>
              <a:gd name="connsiteY19" fmla="*/ 271535 h 335828"/>
              <a:gd name="connsiteX20" fmla="*/ 507207 w 1300163"/>
              <a:gd name="connsiteY20" fmla="*/ 288203 h 335828"/>
              <a:gd name="connsiteX21" fmla="*/ 452438 w 1300163"/>
              <a:gd name="connsiteY21" fmla="*/ 288203 h 335828"/>
              <a:gd name="connsiteX22" fmla="*/ 407194 w 1300163"/>
              <a:gd name="connsiteY22" fmla="*/ 292966 h 335828"/>
              <a:gd name="connsiteX23" fmla="*/ 307182 w 1300163"/>
              <a:gd name="connsiteY23" fmla="*/ 278678 h 335828"/>
              <a:gd name="connsiteX24" fmla="*/ 250032 w 1300163"/>
              <a:gd name="connsiteY24" fmla="*/ 242960 h 335828"/>
              <a:gd name="connsiteX25" fmla="*/ 214313 w 1300163"/>
              <a:gd name="connsiteY25" fmla="*/ 192953 h 335828"/>
              <a:gd name="connsiteX26" fmla="*/ 195263 w 1300163"/>
              <a:gd name="connsiteY26" fmla="*/ 145328 h 335828"/>
              <a:gd name="connsiteX27" fmla="*/ 180975 w 1300163"/>
              <a:gd name="connsiteY27" fmla="*/ 111991 h 335828"/>
              <a:gd name="connsiteX28" fmla="*/ 147638 w 1300163"/>
              <a:gd name="connsiteY28" fmla="*/ 69128 h 335828"/>
              <a:gd name="connsiteX29" fmla="*/ 142875 w 1300163"/>
              <a:gd name="connsiteY29" fmla="*/ 45316 h 335828"/>
              <a:gd name="connsiteX30" fmla="*/ 140494 w 1300163"/>
              <a:gd name="connsiteY30" fmla="*/ 23885 h 335828"/>
              <a:gd name="connsiteX31" fmla="*/ 116682 w 1300163"/>
              <a:gd name="connsiteY31" fmla="*/ 4835 h 335828"/>
              <a:gd name="connsiteX32" fmla="*/ 71438 w 1300163"/>
              <a:gd name="connsiteY32" fmla="*/ 72 h 335828"/>
              <a:gd name="connsiteX33" fmla="*/ 45244 w 1300163"/>
              <a:gd name="connsiteY33" fmla="*/ 7216 h 335828"/>
              <a:gd name="connsiteX34" fmla="*/ 35719 w 1300163"/>
              <a:gd name="connsiteY34" fmla="*/ 28647 h 335828"/>
              <a:gd name="connsiteX35" fmla="*/ 35719 w 1300163"/>
              <a:gd name="connsiteY35" fmla="*/ 42935 h 335828"/>
              <a:gd name="connsiteX36" fmla="*/ 28575 w 1300163"/>
              <a:gd name="connsiteY36" fmla="*/ 61985 h 335828"/>
              <a:gd name="connsiteX37" fmla="*/ 0 w 1300163"/>
              <a:gd name="connsiteY37" fmla="*/ 81035 h 33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00163" h="335828">
                <a:moveTo>
                  <a:pt x="1300163" y="335828"/>
                </a:moveTo>
                <a:cubicBezTo>
                  <a:pt x="1276350" y="317175"/>
                  <a:pt x="1252538" y="298522"/>
                  <a:pt x="1231107" y="288203"/>
                </a:cubicBezTo>
                <a:cubicBezTo>
                  <a:pt x="1209676" y="277884"/>
                  <a:pt x="1171575" y="273916"/>
                  <a:pt x="1171575" y="273916"/>
                </a:cubicBezTo>
                <a:cubicBezTo>
                  <a:pt x="1149747" y="268757"/>
                  <a:pt x="1124347" y="259628"/>
                  <a:pt x="1100138" y="257247"/>
                </a:cubicBezTo>
                <a:cubicBezTo>
                  <a:pt x="1075929" y="254866"/>
                  <a:pt x="1042591" y="258834"/>
                  <a:pt x="1026319" y="259628"/>
                </a:cubicBezTo>
                <a:cubicBezTo>
                  <a:pt x="1010047" y="260422"/>
                  <a:pt x="1015604" y="265979"/>
                  <a:pt x="1002507" y="262010"/>
                </a:cubicBezTo>
                <a:cubicBezTo>
                  <a:pt x="989410" y="258041"/>
                  <a:pt x="965994" y="237800"/>
                  <a:pt x="947738" y="235816"/>
                </a:cubicBezTo>
                <a:cubicBezTo>
                  <a:pt x="929482" y="233832"/>
                  <a:pt x="909638" y="248516"/>
                  <a:pt x="892969" y="250103"/>
                </a:cubicBezTo>
                <a:cubicBezTo>
                  <a:pt x="876300" y="251690"/>
                  <a:pt x="859234" y="249706"/>
                  <a:pt x="847725" y="245341"/>
                </a:cubicBezTo>
                <a:cubicBezTo>
                  <a:pt x="836216" y="240976"/>
                  <a:pt x="829866" y="233435"/>
                  <a:pt x="823913" y="223910"/>
                </a:cubicBezTo>
                <a:cubicBezTo>
                  <a:pt x="817960" y="214385"/>
                  <a:pt x="817166" y="201288"/>
                  <a:pt x="812007" y="188191"/>
                </a:cubicBezTo>
                <a:cubicBezTo>
                  <a:pt x="806848" y="175094"/>
                  <a:pt x="800894" y="156440"/>
                  <a:pt x="792957" y="145328"/>
                </a:cubicBezTo>
                <a:cubicBezTo>
                  <a:pt x="785019" y="134215"/>
                  <a:pt x="773510" y="127469"/>
                  <a:pt x="764382" y="121516"/>
                </a:cubicBezTo>
                <a:cubicBezTo>
                  <a:pt x="755254" y="115563"/>
                  <a:pt x="748507" y="112388"/>
                  <a:pt x="738188" y="109610"/>
                </a:cubicBezTo>
                <a:cubicBezTo>
                  <a:pt x="727869" y="106832"/>
                  <a:pt x="711597" y="102863"/>
                  <a:pt x="702469" y="104847"/>
                </a:cubicBezTo>
                <a:cubicBezTo>
                  <a:pt x="693341" y="106831"/>
                  <a:pt x="688181" y="115166"/>
                  <a:pt x="683419" y="121516"/>
                </a:cubicBezTo>
                <a:cubicBezTo>
                  <a:pt x="678657" y="127866"/>
                  <a:pt x="677466" y="135010"/>
                  <a:pt x="673894" y="142947"/>
                </a:cubicBezTo>
                <a:cubicBezTo>
                  <a:pt x="670322" y="150884"/>
                  <a:pt x="672704" y="156044"/>
                  <a:pt x="661988" y="169141"/>
                </a:cubicBezTo>
                <a:cubicBezTo>
                  <a:pt x="651272" y="182238"/>
                  <a:pt x="627062" y="204462"/>
                  <a:pt x="609600" y="221528"/>
                </a:cubicBezTo>
                <a:cubicBezTo>
                  <a:pt x="592138" y="238594"/>
                  <a:pt x="574278" y="260423"/>
                  <a:pt x="557213" y="271535"/>
                </a:cubicBezTo>
                <a:cubicBezTo>
                  <a:pt x="540148" y="282647"/>
                  <a:pt x="524669" y="285425"/>
                  <a:pt x="507207" y="288203"/>
                </a:cubicBezTo>
                <a:cubicBezTo>
                  <a:pt x="489744" y="290981"/>
                  <a:pt x="469107" y="287409"/>
                  <a:pt x="452438" y="288203"/>
                </a:cubicBezTo>
                <a:cubicBezTo>
                  <a:pt x="435769" y="288997"/>
                  <a:pt x="431403" y="294553"/>
                  <a:pt x="407194" y="292966"/>
                </a:cubicBezTo>
                <a:cubicBezTo>
                  <a:pt x="382985" y="291379"/>
                  <a:pt x="333376" y="287012"/>
                  <a:pt x="307182" y="278678"/>
                </a:cubicBezTo>
                <a:cubicBezTo>
                  <a:pt x="280988" y="270344"/>
                  <a:pt x="265510" y="257247"/>
                  <a:pt x="250032" y="242960"/>
                </a:cubicBezTo>
                <a:cubicBezTo>
                  <a:pt x="234554" y="228673"/>
                  <a:pt x="223441" y="209225"/>
                  <a:pt x="214313" y="192953"/>
                </a:cubicBezTo>
                <a:cubicBezTo>
                  <a:pt x="205185" y="176681"/>
                  <a:pt x="200819" y="158822"/>
                  <a:pt x="195263" y="145328"/>
                </a:cubicBezTo>
                <a:cubicBezTo>
                  <a:pt x="189707" y="131834"/>
                  <a:pt x="188912" y="124691"/>
                  <a:pt x="180975" y="111991"/>
                </a:cubicBezTo>
                <a:cubicBezTo>
                  <a:pt x="173038" y="99291"/>
                  <a:pt x="153988" y="80240"/>
                  <a:pt x="147638" y="69128"/>
                </a:cubicBezTo>
                <a:cubicBezTo>
                  <a:pt x="141288" y="58016"/>
                  <a:pt x="144066" y="52856"/>
                  <a:pt x="142875" y="45316"/>
                </a:cubicBezTo>
                <a:cubicBezTo>
                  <a:pt x="141684" y="37776"/>
                  <a:pt x="144859" y="30632"/>
                  <a:pt x="140494" y="23885"/>
                </a:cubicBezTo>
                <a:cubicBezTo>
                  <a:pt x="136129" y="17138"/>
                  <a:pt x="128191" y="8804"/>
                  <a:pt x="116682" y="4835"/>
                </a:cubicBezTo>
                <a:cubicBezTo>
                  <a:pt x="105173" y="866"/>
                  <a:pt x="83344" y="-325"/>
                  <a:pt x="71438" y="72"/>
                </a:cubicBezTo>
                <a:cubicBezTo>
                  <a:pt x="59532" y="469"/>
                  <a:pt x="51197" y="2454"/>
                  <a:pt x="45244" y="7216"/>
                </a:cubicBezTo>
                <a:cubicBezTo>
                  <a:pt x="39291" y="11978"/>
                  <a:pt x="37306" y="22694"/>
                  <a:pt x="35719" y="28647"/>
                </a:cubicBezTo>
                <a:cubicBezTo>
                  <a:pt x="34131" y="34600"/>
                  <a:pt x="36910" y="37379"/>
                  <a:pt x="35719" y="42935"/>
                </a:cubicBezTo>
                <a:cubicBezTo>
                  <a:pt x="34528" y="48491"/>
                  <a:pt x="34528" y="55635"/>
                  <a:pt x="28575" y="61985"/>
                </a:cubicBezTo>
                <a:cubicBezTo>
                  <a:pt x="22622" y="68335"/>
                  <a:pt x="11311" y="74685"/>
                  <a:pt x="0" y="81035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3573234" y="1469648"/>
            <a:ext cx="528656" cy="1367145"/>
          </a:xfrm>
          <a:custGeom>
            <a:avLst/>
            <a:gdLst>
              <a:gd name="connsiteX0" fmla="*/ 490538 w 528656"/>
              <a:gd name="connsiteY0" fmla="*/ 0 h 1367145"/>
              <a:gd name="connsiteX1" fmla="*/ 516731 w 528656"/>
              <a:gd name="connsiteY1" fmla="*/ 126207 h 1367145"/>
              <a:gd name="connsiteX2" fmla="*/ 528638 w 528656"/>
              <a:gd name="connsiteY2" fmla="*/ 173832 h 1367145"/>
              <a:gd name="connsiteX3" fmla="*/ 519113 w 528656"/>
              <a:gd name="connsiteY3" fmla="*/ 214313 h 1367145"/>
              <a:gd name="connsiteX4" fmla="*/ 504825 w 528656"/>
              <a:gd name="connsiteY4" fmla="*/ 266700 h 1367145"/>
              <a:gd name="connsiteX5" fmla="*/ 497681 w 528656"/>
              <a:gd name="connsiteY5" fmla="*/ 295275 h 1367145"/>
              <a:gd name="connsiteX6" fmla="*/ 471488 w 528656"/>
              <a:gd name="connsiteY6" fmla="*/ 323850 h 1367145"/>
              <a:gd name="connsiteX7" fmla="*/ 450056 w 528656"/>
              <a:gd name="connsiteY7" fmla="*/ 364332 h 1367145"/>
              <a:gd name="connsiteX8" fmla="*/ 447675 w 528656"/>
              <a:gd name="connsiteY8" fmla="*/ 400050 h 1367145"/>
              <a:gd name="connsiteX9" fmla="*/ 433388 w 528656"/>
              <a:gd name="connsiteY9" fmla="*/ 433388 h 1367145"/>
              <a:gd name="connsiteX10" fmla="*/ 411956 w 528656"/>
              <a:gd name="connsiteY10" fmla="*/ 454819 h 1367145"/>
              <a:gd name="connsiteX11" fmla="*/ 411956 w 528656"/>
              <a:gd name="connsiteY11" fmla="*/ 495300 h 1367145"/>
              <a:gd name="connsiteX12" fmla="*/ 400050 w 528656"/>
              <a:gd name="connsiteY12" fmla="*/ 523875 h 1367145"/>
              <a:gd name="connsiteX13" fmla="*/ 395288 w 528656"/>
              <a:gd name="connsiteY13" fmla="*/ 550069 h 1367145"/>
              <a:gd name="connsiteX14" fmla="*/ 395288 w 528656"/>
              <a:gd name="connsiteY14" fmla="*/ 576263 h 1367145"/>
              <a:gd name="connsiteX15" fmla="*/ 404813 w 528656"/>
              <a:gd name="connsiteY15" fmla="*/ 609600 h 1367145"/>
              <a:gd name="connsiteX16" fmla="*/ 402431 w 528656"/>
              <a:gd name="connsiteY16" fmla="*/ 659607 h 1367145"/>
              <a:gd name="connsiteX17" fmla="*/ 397669 w 528656"/>
              <a:gd name="connsiteY17" fmla="*/ 697707 h 1367145"/>
              <a:gd name="connsiteX18" fmla="*/ 402431 w 528656"/>
              <a:gd name="connsiteY18" fmla="*/ 759619 h 1367145"/>
              <a:gd name="connsiteX19" fmla="*/ 409575 w 528656"/>
              <a:gd name="connsiteY19" fmla="*/ 795338 h 1367145"/>
              <a:gd name="connsiteX20" fmla="*/ 402431 w 528656"/>
              <a:gd name="connsiteY20" fmla="*/ 876300 h 1367145"/>
              <a:gd name="connsiteX21" fmla="*/ 402431 w 528656"/>
              <a:gd name="connsiteY21" fmla="*/ 919163 h 1367145"/>
              <a:gd name="connsiteX22" fmla="*/ 392906 w 528656"/>
              <a:gd name="connsiteY22" fmla="*/ 952500 h 1367145"/>
              <a:gd name="connsiteX23" fmla="*/ 376238 w 528656"/>
              <a:gd name="connsiteY23" fmla="*/ 971550 h 1367145"/>
              <a:gd name="connsiteX24" fmla="*/ 357188 w 528656"/>
              <a:gd name="connsiteY24" fmla="*/ 1019175 h 1367145"/>
              <a:gd name="connsiteX25" fmla="*/ 321469 w 528656"/>
              <a:gd name="connsiteY25" fmla="*/ 1052513 h 1367145"/>
              <a:gd name="connsiteX26" fmla="*/ 276225 w 528656"/>
              <a:gd name="connsiteY26" fmla="*/ 1107282 h 1367145"/>
              <a:gd name="connsiteX27" fmla="*/ 238125 w 528656"/>
              <a:gd name="connsiteY27" fmla="*/ 1157288 h 1367145"/>
              <a:gd name="connsiteX28" fmla="*/ 207169 w 528656"/>
              <a:gd name="connsiteY28" fmla="*/ 1181100 h 1367145"/>
              <a:gd name="connsiteX29" fmla="*/ 157163 w 528656"/>
              <a:gd name="connsiteY29" fmla="*/ 1233488 h 1367145"/>
              <a:gd name="connsiteX30" fmla="*/ 157163 w 528656"/>
              <a:gd name="connsiteY30" fmla="*/ 1233488 h 1367145"/>
              <a:gd name="connsiteX31" fmla="*/ 109538 w 528656"/>
              <a:gd name="connsiteY31" fmla="*/ 1243013 h 1367145"/>
              <a:gd name="connsiteX32" fmla="*/ 59531 w 528656"/>
              <a:gd name="connsiteY32" fmla="*/ 1278732 h 1367145"/>
              <a:gd name="connsiteX33" fmla="*/ 38100 w 528656"/>
              <a:gd name="connsiteY33" fmla="*/ 1316832 h 1367145"/>
              <a:gd name="connsiteX34" fmla="*/ 9525 w 528656"/>
              <a:gd name="connsiteY34" fmla="*/ 1359694 h 1367145"/>
              <a:gd name="connsiteX35" fmla="*/ 0 w 528656"/>
              <a:gd name="connsiteY35" fmla="*/ 1366838 h 13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8656" h="1367145">
                <a:moveTo>
                  <a:pt x="490538" y="0"/>
                </a:moveTo>
                <a:cubicBezTo>
                  <a:pt x="500459" y="48617"/>
                  <a:pt x="510381" y="97235"/>
                  <a:pt x="516731" y="126207"/>
                </a:cubicBezTo>
                <a:cubicBezTo>
                  <a:pt x="523081" y="155179"/>
                  <a:pt x="528241" y="159148"/>
                  <a:pt x="528638" y="173832"/>
                </a:cubicBezTo>
                <a:cubicBezTo>
                  <a:pt x="529035" y="188516"/>
                  <a:pt x="523082" y="198835"/>
                  <a:pt x="519113" y="214313"/>
                </a:cubicBezTo>
                <a:cubicBezTo>
                  <a:pt x="515144" y="229791"/>
                  <a:pt x="508397" y="253206"/>
                  <a:pt x="504825" y="266700"/>
                </a:cubicBezTo>
                <a:cubicBezTo>
                  <a:pt x="501253" y="280194"/>
                  <a:pt x="503237" y="285750"/>
                  <a:pt x="497681" y="295275"/>
                </a:cubicBezTo>
                <a:cubicBezTo>
                  <a:pt x="492125" y="304800"/>
                  <a:pt x="479425" y="312341"/>
                  <a:pt x="471488" y="323850"/>
                </a:cubicBezTo>
                <a:cubicBezTo>
                  <a:pt x="463551" y="335359"/>
                  <a:pt x="454025" y="351632"/>
                  <a:pt x="450056" y="364332"/>
                </a:cubicBezTo>
                <a:cubicBezTo>
                  <a:pt x="446087" y="377032"/>
                  <a:pt x="450453" y="388541"/>
                  <a:pt x="447675" y="400050"/>
                </a:cubicBezTo>
                <a:cubicBezTo>
                  <a:pt x="444897" y="411559"/>
                  <a:pt x="439341" y="424260"/>
                  <a:pt x="433388" y="433388"/>
                </a:cubicBezTo>
                <a:cubicBezTo>
                  <a:pt x="427435" y="442516"/>
                  <a:pt x="415528" y="444500"/>
                  <a:pt x="411956" y="454819"/>
                </a:cubicBezTo>
                <a:cubicBezTo>
                  <a:pt x="408384" y="465138"/>
                  <a:pt x="413940" y="483791"/>
                  <a:pt x="411956" y="495300"/>
                </a:cubicBezTo>
                <a:cubicBezTo>
                  <a:pt x="409972" y="506809"/>
                  <a:pt x="402828" y="514747"/>
                  <a:pt x="400050" y="523875"/>
                </a:cubicBezTo>
                <a:cubicBezTo>
                  <a:pt x="397272" y="533003"/>
                  <a:pt x="396082" y="541338"/>
                  <a:pt x="395288" y="550069"/>
                </a:cubicBezTo>
                <a:cubicBezTo>
                  <a:pt x="394494" y="558800"/>
                  <a:pt x="393700" y="566341"/>
                  <a:pt x="395288" y="576263"/>
                </a:cubicBezTo>
                <a:cubicBezTo>
                  <a:pt x="396876" y="586185"/>
                  <a:pt x="403623" y="595709"/>
                  <a:pt x="404813" y="609600"/>
                </a:cubicBezTo>
                <a:cubicBezTo>
                  <a:pt x="406003" y="623491"/>
                  <a:pt x="403622" y="644923"/>
                  <a:pt x="402431" y="659607"/>
                </a:cubicBezTo>
                <a:cubicBezTo>
                  <a:pt x="401240" y="674291"/>
                  <a:pt x="397669" y="681038"/>
                  <a:pt x="397669" y="697707"/>
                </a:cubicBezTo>
                <a:cubicBezTo>
                  <a:pt x="397669" y="714376"/>
                  <a:pt x="400447" y="743347"/>
                  <a:pt x="402431" y="759619"/>
                </a:cubicBezTo>
                <a:cubicBezTo>
                  <a:pt x="404415" y="775891"/>
                  <a:pt x="409575" y="775891"/>
                  <a:pt x="409575" y="795338"/>
                </a:cubicBezTo>
                <a:cubicBezTo>
                  <a:pt x="409575" y="814785"/>
                  <a:pt x="403622" y="855663"/>
                  <a:pt x="402431" y="876300"/>
                </a:cubicBezTo>
                <a:cubicBezTo>
                  <a:pt x="401240" y="896937"/>
                  <a:pt x="404018" y="906463"/>
                  <a:pt x="402431" y="919163"/>
                </a:cubicBezTo>
                <a:cubicBezTo>
                  <a:pt x="400844" y="931863"/>
                  <a:pt x="397271" y="943769"/>
                  <a:pt x="392906" y="952500"/>
                </a:cubicBezTo>
                <a:cubicBezTo>
                  <a:pt x="388541" y="961231"/>
                  <a:pt x="382191" y="960438"/>
                  <a:pt x="376238" y="971550"/>
                </a:cubicBezTo>
                <a:cubicBezTo>
                  <a:pt x="370285" y="982662"/>
                  <a:pt x="366316" y="1005681"/>
                  <a:pt x="357188" y="1019175"/>
                </a:cubicBezTo>
                <a:cubicBezTo>
                  <a:pt x="348060" y="1032669"/>
                  <a:pt x="334963" y="1037829"/>
                  <a:pt x="321469" y="1052513"/>
                </a:cubicBezTo>
                <a:cubicBezTo>
                  <a:pt x="307975" y="1067197"/>
                  <a:pt x="290116" y="1089820"/>
                  <a:pt x="276225" y="1107282"/>
                </a:cubicBezTo>
                <a:cubicBezTo>
                  <a:pt x="262334" y="1124744"/>
                  <a:pt x="249634" y="1144985"/>
                  <a:pt x="238125" y="1157288"/>
                </a:cubicBezTo>
                <a:cubicBezTo>
                  <a:pt x="226616" y="1169591"/>
                  <a:pt x="220663" y="1168400"/>
                  <a:pt x="207169" y="1181100"/>
                </a:cubicBezTo>
                <a:cubicBezTo>
                  <a:pt x="193675" y="1193800"/>
                  <a:pt x="157163" y="1233488"/>
                  <a:pt x="157163" y="1233488"/>
                </a:cubicBezTo>
                <a:lnTo>
                  <a:pt x="157163" y="1233488"/>
                </a:lnTo>
                <a:cubicBezTo>
                  <a:pt x="149225" y="1235076"/>
                  <a:pt x="125810" y="1235472"/>
                  <a:pt x="109538" y="1243013"/>
                </a:cubicBezTo>
                <a:cubicBezTo>
                  <a:pt x="93266" y="1250554"/>
                  <a:pt x="71437" y="1266429"/>
                  <a:pt x="59531" y="1278732"/>
                </a:cubicBezTo>
                <a:cubicBezTo>
                  <a:pt x="47625" y="1291035"/>
                  <a:pt x="46434" y="1303338"/>
                  <a:pt x="38100" y="1316832"/>
                </a:cubicBezTo>
                <a:cubicBezTo>
                  <a:pt x="29766" y="1330326"/>
                  <a:pt x="15875" y="1351360"/>
                  <a:pt x="9525" y="1359694"/>
                </a:cubicBezTo>
                <a:cubicBezTo>
                  <a:pt x="3175" y="1368028"/>
                  <a:pt x="1587" y="1367433"/>
                  <a:pt x="0" y="1366838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3353904">
            <a:off x="5792113" y="1295544"/>
            <a:ext cx="96787" cy="610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21144723">
            <a:off x="5682271" y="1240753"/>
            <a:ext cx="81718" cy="566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616454" y="895999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Lompoc</a:t>
            </a:r>
            <a:endParaRPr lang="en-US" b="1" dirty="0"/>
          </a:p>
        </p:txBody>
      </p:sp>
      <p:sp>
        <p:nvSpPr>
          <p:cNvPr id="63" name="Textfeld 11"/>
          <p:cNvSpPr txBox="1"/>
          <p:nvPr/>
        </p:nvSpPr>
        <p:spPr>
          <a:xfrm>
            <a:off x="35978" y="4352779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Dibblee</a:t>
            </a:r>
            <a:r>
              <a:rPr lang="en-US" dirty="0" smtClean="0"/>
              <a:t>, 1988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875" y="4889601"/>
            <a:ext cx="449392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Outcrop continuation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Lithology and </a:t>
            </a:r>
            <a:r>
              <a:rPr lang="en-US" sz="1700" dirty="0" smtClean="0"/>
              <a:t>Deformational Styles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Structural/Stratigraphic Position                                               and Bedding </a:t>
            </a:r>
            <a:r>
              <a:rPr lang="en-US" sz="1700" dirty="0"/>
              <a:t>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3" name="Freeform 2"/>
          <p:cNvSpPr/>
          <p:nvPr/>
        </p:nvSpPr>
        <p:spPr>
          <a:xfrm>
            <a:off x="3546475" y="1756398"/>
            <a:ext cx="301625" cy="98437"/>
          </a:xfrm>
          <a:custGeom>
            <a:avLst/>
            <a:gdLst>
              <a:gd name="connsiteX0" fmla="*/ 0 w 301625"/>
              <a:gd name="connsiteY0" fmla="*/ 98437 h 98437"/>
              <a:gd name="connsiteX1" fmla="*/ 41275 w 301625"/>
              <a:gd name="connsiteY1" fmla="*/ 95262 h 98437"/>
              <a:gd name="connsiteX2" fmla="*/ 53975 w 301625"/>
              <a:gd name="connsiteY2" fmla="*/ 92087 h 98437"/>
              <a:gd name="connsiteX3" fmla="*/ 88900 w 301625"/>
              <a:gd name="connsiteY3" fmla="*/ 88912 h 98437"/>
              <a:gd name="connsiteX4" fmla="*/ 127000 w 301625"/>
              <a:gd name="connsiteY4" fmla="*/ 79387 h 98437"/>
              <a:gd name="connsiteX5" fmla="*/ 139700 w 301625"/>
              <a:gd name="connsiteY5" fmla="*/ 76212 h 98437"/>
              <a:gd name="connsiteX6" fmla="*/ 158750 w 301625"/>
              <a:gd name="connsiteY6" fmla="*/ 69862 h 98437"/>
              <a:gd name="connsiteX7" fmla="*/ 168275 w 301625"/>
              <a:gd name="connsiteY7" fmla="*/ 66687 h 98437"/>
              <a:gd name="connsiteX8" fmla="*/ 180975 w 301625"/>
              <a:gd name="connsiteY8" fmla="*/ 60337 h 98437"/>
              <a:gd name="connsiteX9" fmla="*/ 200025 w 301625"/>
              <a:gd name="connsiteY9" fmla="*/ 53987 h 98437"/>
              <a:gd name="connsiteX10" fmla="*/ 234950 w 301625"/>
              <a:gd name="connsiteY10" fmla="*/ 34937 h 98437"/>
              <a:gd name="connsiteX11" fmla="*/ 250825 w 301625"/>
              <a:gd name="connsiteY11" fmla="*/ 31762 h 98437"/>
              <a:gd name="connsiteX12" fmla="*/ 288925 w 301625"/>
              <a:gd name="connsiteY12" fmla="*/ 6362 h 98437"/>
              <a:gd name="connsiteX13" fmla="*/ 301625 w 301625"/>
              <a:gd name="connsiteY13" fmla="*/ 12 h 9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625" h="98437">
                <a:moveTo>
                  <a:pt x="0" y="98437"/>
                </a:moveTo>
                <a:cubicBezTo>
                  <a:pt x="13758" y="97379"/>
                  <a:pt x="27571" y="96874"/>
                  <a:pt x="41275" y="95262"/>
                </a:cubicBezTo>
                <a:cubicBezTo>
                  <a:pt x="45609" y="94752"/>
                  <a:pt x="49650" y="92664"/>
                  <a:pt x="53975" y="92087"/>
                </a:cubicBezTo>
                <a:cubicBezTo>
                  <a:pt x="65562" y="90542"/>
                  <a:pt x="77258" y="89970"/>
                  <a:pt x="88900" y="88912"/>
                </a:cubicBezTo>
                <a:lnTo>
                  <a:pt x="127000" y="79387"/>
                </a:lnTo>
                <a:cubicBezTo>
                  <a:pt x="131233" y="78329"/>
                  <a:pt x="135560" y="77592"/>
                  <a:pt x="139700" y="76212"/>
                </a:cubicBezTo>
                <a:lnTo>
                  <a:pt x="158750" y="69862"/>
                </a:lnTo>
                <a:cubicBezTo>
                  <a:pt x="161925" y="68804"/>
                  <a:pt x="165282" y="68184"/>
                  <a:pt x="168275" y="66687"/>
                </a:cubicBezTo>
                <a:cubicBezTo>
                  <a:pt x="172508" y="64570"/>
                  <a:pt x="176581" y="62095"/>
                  <a:pt x="180975" y="60337"/>
                </a:cubicBezTo>
                <a:cubicBezTo>
                  <a:pt x="187190" y="57851"/>
                  <a:pt x="194456" y="57700"/>
                  <a:pt x="200025" y="53987"/>
                </a:cubicBezTo>
                <a:cubicBezTo>
                  <a:pt x="209959" y="47364"/>
                  <a:pt x="224660" y="36995"/>
                  <a:pt x="234950" y="34937"/>
                </a:cubicBezTo>
                <a:lnTo>
                  <a:pt x="250825" y="31762"/>
                </a:lnTo>
                <a:lnTo>
                  <a:pt x="288925" y="6362"/>
                </a:lnTo>
                <a:cubicBezTo>
                  <a:pt x="299331" y="-575"/>
                  <a:pt x="294634" y="12"/>
                  <a:pt x="301625" y="12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914775" y="1619510"/>
            <a:ext cx="307975" cy="101975"/>
          </a:xfrm>
          <a:custGeom>
            <a:avLst/>
            <a:gdLst>
              <a:gd name="connsiteX0" fmla="*/ 0 w 307975"/>
              <a:gd name="connsiteY0" fmla="*/ 101975 h 101975"/>
              <a:gd name="connsiteX1" fmla="*/ 73025 w 307975"/>
              <a:gd name="connsiteY1" fmla="*/ 92450 h 101975"/>
              <a:gd name="connsiteX2" fmla="*/ 98425 w 307975"/>
              <a:gd name="connsiteY2" fmla="*/ 86100 h 101975"/>
              <a:gd name="connsiteX3" fmla="*/ 130175 w 307975"/>
              <a:gd name="connsiteY3" fmla="*/ 70225 h 101975"/>
              <a:gd name="connsiteX4" fmla="*/ 149225 w 307975"/>
              <a:gd name="connsiteY4" fmla="*/ 63875 h 101975"/>
              <a:gd name="connsiteX5" fmla="*/ 158750 w 307975"/>
              <a:gd name="connsiteY5" fmla="*/ 54350 h 101975"/>
              <a:gd name="connsiteX6" fmla="*/ 177800 w 307975"/>
              <a:gd name="connsiteY6" fmla="*/ 41650 h 101975"/>
              <a:gd name="connsiteX7" fmla="*/ 196850 w 307975"/>
              <a:gd name="connsiteY7" fmla="*/ 22600 h 101975"/>
              <a:gd name="connsiteX8" fmla="*/ 206375 w 307975"/>
              <a:gd name="connsiteY8" fmla="*/ 13075 h 101975"/>
              <a:gd name="connsiteX9" fmla="*/ 215900 w 307975"/>
              <a:gd name="connsiteY9" fmla="*/ 9900 h 101975"/>
              <a:gd name="connsiteX10" fmla="*/ 225425 w 307975"/>
              <a:gd name="connsiteY10" fmla="*/ 3550 h 101975"/>
              <a:gd name="connsiteX11" fmla="*/ 307975 w 307975"/>
              <a:gd name="connsiteY11" fmla="*/ 375 h 10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975" h="101975">
                <a:moveTo>
                  <a:pt x="0" y="101975"/>
                </a:moveTo>
                <a:cubicBezTo>
                  <a:pt x="103083" y="95911"/>
                  <a:pt x="21120" y="105426"/>
                  <a:pt x="73025" y="92450"/>
                </a:cubicBezTo>
                <a:lnTo>
                  <a:pt x="98425" y="86100"/>
                </a:lnTo>
                <a:cubicBezTo>
                  <a:pt x="125900" y="67783"/>
                  <a:pt x="107330" y="77079"/>
                  <a:pt x="130175" y="70225"/>
                </a:cubicBezTo>
                <a:cubicBezTo>
                  <a:pt x="136586" y="68302"/>
                  <a:pt x="149225" y="63875"/>
                  <a:pt x="149225" y="63875"/>
                </a:cubicBezTo>
                <a:cubicBezTo>
                  <a:pt x="152400" y="60700"/>
                  <a:pt x="155206" y="57107"/>
                  <a:pt x="158750" y="54350"/>
                </a:cubicBezTo>
                <a:cubicBezTo>
                  <a:pt x="164774" y="49665"/>
                  <a:pt x="172404" y="47046"/>
                  <a:pt x="177800" y="41650"/>
                </a:cubicBezTo>
                <a:lnTo>
                  <a:pt x="196850" y="22600"/>
                </a:lnTo>
                <a:cubicBezTo>
                  <a:pt x="200025" y="19425"/>
                  <a:pt x="202115" y="14495"/>
                  <a:pt x="206375" y="13075"/>
                </a:cubicBezTo>
                <a:cubicBezTo>
                  <a:pt x="209550" y="12017"/>
                  <a:pt x="212907" y="11397"/>
                  <a:pt x="215900" y="9900"/>
                </a:cubicBezTo>
                <a:cubicBezTo>
                  <a:pt x="219313" y="8193"/>
                  <a:pt x="221723" y="4475"/>
                  <a:pt x="225425" y="3550"/>
                </a:cubicBezTo>
                <a:cubicBezTo>
                  <a:pt x="246072" y="-1612"/>
                  <a:pt x="292869" y="375"/>
                  <a:pt x="307975" y="375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295775" y="1337310"/>
            <a:ext cx="460375" cy="241300"/>
          </a:xfrm>
          <a:custGeom>
            <a:avLst/>
            <a:gdLst>
              <a:gd name="connsiteX0" fmla="*/ 0 w 460375"/>
              <a:gd name="connsiteY0" fmla="*/ 241300 h 241300"/>
              <a:gd name="connsiteX1" fmla="*/ 79375 w 460375"/>
              <a:gd name="connsiteY1" fmla="*/ 238125 h 241300"/>
              <a:gd name="connsiteX2" fmla="*/ 104775 w 460375"/>
              <a:gd name="connsiteY2" fmla="*/ 228600 h 241300"/>
              <a:gd name="connsiteX3" fmla="*/ 114300 w 460375"/>
              <a:gd name="connsiteY3" fmla="*/ 225425 h 241300"/>
              <a:gd name="connsiteX4" fmla="*/ 133350 w 460375"/>
              <a:gd name="connsiteY4" fmla="*/ 212725 h 241300"/>
              <a:gd name="connsiteX5" fmla="*/ 152400 w 460375"/>
              <a:gd name="connsiteY5" fmla="*/ 200025 h 241300"/>
              <a:gd name="connsiteX6" fmla="*/ 161925 w 460375"/>
              <a:gd name="connsiteY6" fmla="*/ 193675 h 241300"/>
              <a:gd name="connsiteX7" fmla="*/ 174625 w 460375"/>
              <a:gd name="connsiteY7" fmla="*/ 187325 h 241300"/>
              <a:gd name="connsiteX8" fmla="*/ 180975 w 460375"/>
              <a:gd name="connsiteY8" fmla="*/ 177800 h 241300"/>
              <a:gd name="connsiteX9" fmla="*/ 200025 w 460375"/>
              <a:gd name="connsiteY9" fmla="*/ 165100 h 241300"/>
              <a:gd name="connsiteX10" fmla="*/ 209550 w 460375"/>
              <a:gd name="connsiteY10" fmla="*/ 158750 h 241300"/>
              <a:gd name="connsiteX11" fmla="*/ 219075 w 460375"/>
              <a:gd name="connsiteY11" fmla="*/ 152400 h 241300"/>
              <a:gd name="connsiteX12" fmla="*/ 238125 w 460375"/>
              <a:gd name="connsiteY12" fmla="*/ 133350 h 241300"/>
              <a:gd name="connsiteX13" fmla="*/ 247650 w 460375"/>
              <a:gd name="connsiteY13" fmla="*/ 123825 h 241300"/>
              <a:gd name="connsiteX14" fmla="*/ 260350 w 460375"/>
              <a:gd name="connsiteY14" fmla="*/ 114300 h 241300"/>
              <a:gd name="connsiteX15" fmla="*/ 279400 w 460375"/>
              <a:gd name="connsiteY15" fmla="*/ 95250 h 241300"/>
              <a:gd name="connsiteX16" fmla="*/ 285750 w 460375"/>
              <a:gd name="connsiteY16" fmla="*/ 85725 h 241300"/>
              <a:gd name="connsiteX17" fmla="*/ 323850 w 460375"/>
              <a:gd name="connsiteY17" fmla="*/ 66675 h 241300"/>
              <a:gd name="connsiteX18" fmla="*/ 333375 w 460375"/>
              <a:gd name="connsiteY18" fmla="*/ 63500 h 241300"/>
              <a:gd name="connsiteX19" fmla="*/ 349250 w 460375"/>
              <a:gd name="connsiteY19" fmla="*/ 44450 h 241300"/>
              <a:gd name="connsiteX20" fmla="*/ 368300 w 460375"/>
              <a:gd name="connsiteY20" fmla="*/ 31750 h 241300"/>
              <a:gd name="connsiteX21" fmla="*/ 387350 w 460375"/>
              <a:gd name="connsiteY21" fmla="*/ 25400 h 241300"/>
              <a:gd name="connsiteX22" fmla="*/ 428625 w 460375"/>
              <a:gd name="connsiteY22" fmla="*/ 19050 h 241300"/>
              <a:gd name="connsiteX23" fmla="*/ 438150 w 460375"/>
              <a:gd name="connsiteY23" fmla="*/ 15875 h 241300"/>
              <a:gd name="connsiteX24" fmla="*/ 460375 w 460375"/>
              <a:gd name="connsiteY24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0375" h="241300">
                <a:moveTo>
                  <a:pt x="0" y="241300"/>
                </a:moveTo>
                <a:cubicBezTo>
                  <a:pt x="26458" y="240242"/>
                  <a:pt x="52958" y="239947"/>
                  <a:pt x="79375" y="238125"/>
                </a:cubicBezTo>
                <a:cubicBezTo>
                  <a:pt x="91002" y="237323"/>
                  <a:pt x="94316" y="233082"/>
                  <a:pt x="104775" y="228600"/>
                </a:cubicBezTo>
                <a:cubicBezTo>
                  <a:pt x="107851" y="227282"/>
                  <a:pt x="111125" y="226483"/>
                  <a:pt x="114300" y="225425"/>
                </a:cubicBezTo>
                <a:cubicBezTo>
                  <a:pt x="135439" y="204286"/>
                  <a:pt x="112673" y="224212"/>
                  <a:pt x="133350" y="212725"/>
                </a:cubicBezTo>
                <a:cubicBezTo>
                  <a:pt x="140021" y="209019"/>
                  <a:pt x="146050" y="204258"/>
                  <a:pt x="152400" y="200025"/>
                </a:cubicBezTo>
                <a:cubicBezTo>
                  <a:pt x="155575" y="197908"/>
                  <a:pt x="158512" y="195382"/>
                  <a:pt x="161925" y="193675"/>
                </a:cubicBezTo>
                <a:lnTo>
                  <a:pt x="174625" y="187325"/>
                </a:lnTo>
                <a:cubicBezTo>
                  <a:pt x="176742" y="184150"/>
                  <a:pt x="178103" y="180313"/>
                  <a:pt x="180975" y="177800"/>
                </a:cubicBezTo>
                <a:cubicBezTo>
                  <a:pt x="186718" y="172774"/>
                  <a:pt x="193675" y="169333"/>
                  <a:pt x="200025" y="165100"/>
                </a:cubicBezTo>
                <a:lnTo>
                  <a:pt x="209550" y="158750"/>
                </a:lnTo>
                <a:cubicBezTo>
                  <a:pt x="212725" y="156633"/>
                  <a:pt x="216377" y="155098"/>
                  <a:pt x="219075" y="152400"/>
                </a:cubicBezTo>
                <a:lnTo>
                  <a:pt x="238125" y="133350"/>
                </a:lnTo>
                <a:cubicBezTo>
                  <a:pt x="241300" y="130175"/>
                  <a:pt x="244058" y="126519"/>
                  <a:pt x="247650" y="123825"/>
                </a:cubicBezTo>
                <a:cubicBezTo>
                  <a:pt x="251883" y="120650"/>
                  <a:pt x="256417" y="117840"/>
                  <a:pt x="260350" y="114300"/>
                </a:cubicBezTo>
                <a:cubicBezTo>
                  <a:pt x="267025" y="108293"/>
                  <a:pt x="274419" y="102722"/>
                  <a:pt x="279400" y="95250"/>
                </a:cubicBezTo>
                <a:cubicBezTo>
                  <a:pt x="281517" y="92075"/>
                  <a:pt x="282878" y="88238"/>
                  <a:pt x="285750" y="85725"/>
                </a:cubicBezTo>
                <a:cubicBezTo>
                  <a:pt x="300900" y="72468"/>
                  <a:pt x="305865" y="72670"/>
                  <a:pt x="323850" y="66675"/>
                </a:cubicBezTo>
                <a:lnTo>
                  <a:pt x="333375" y="63500"/>
                </a:lnTo>
                <a:cubicBezTo>
                  <a:pt x="339019" y="55033"/>
                  <a:pt x="340788" y="51032"/>
                  <a:pt x="349250" y="44450"/>
                </a:cubicBezTo>
                <a:cubicBezTo>
                  <a:pt x="355274" y="39765"/>
                  <a:pt x="361060" y="34163"/>
                  <a:pt x="368300" y="31750"/>
                </a:cubicBezTo>
                <a:cubicBezTo>
                  <a:pt x="374650" y="29633"/>
                  <a:pt x="380786" y="26713"/>
                  <a:pt x="387350" y="25400"/>
                </a:cubicBezTo>
                <a:cubicBezTo>
                  <a:pt x="411592" y="20552"/>
                  <a:pt x="397870" y="22894"/>
                  <a:pt x="428625" y="19050"/>
                </a:cubicBezTo>
                <a:cubicBezTo>
                  <a:pt x="431800" y="17992"/>
                  <a:pt x="435224" y="17500"/>
                  <a:pt x="438150" y="15875"/>
                </a:cubicBezTo>
                <a:cubicBezTo>
                  <a:pt x="453372" y="7419"/>
                  <a:pt x="452799" y="7576"/>
                  <a:pt x="460375" y="0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835525" y="1172210"/>
            <a:ext cx="644525" cy="136525"/>
          </a:xfrm>
          <a:custGeom>
            <a:avLst/>
            <a:gdLst>
              <a:gd name="connsiteX0" fmla="*/ 0 w 644525"/>
              <a:gd name="connsiteY0" fmla="*/ 136525 h 136525"/>
              <a:gd name="connsiteX1" fmla="*/ 19050 w 644525"/>
              <a:gd name="connsiteY1" fmla="*/ 133350 h 136525"/>
              <a:gd name="connsiteX2" fmla="*/ 50800 w 644525"/>
              <a:gd name="connsiteY2" fmla="*/ 123825 h 136525"/>
              <a:gd name="connsiteX3" fmla="*/ 60325 w 644525"/>
              <a:gd name="connsiteY3" fmla="*/ 120650 h 136525"/>
              <a:gd name="connsiteX4" fmla="*/ 69850 w 644525"/>
              <a:gd name="connsiteY4" fmla="*/ 114300 h 136525"/>
              <a:gd name="connsiteX5" fmla="*/ 88900 w 644525"/>
              <a:gd name="connsiteY5" fmla="*/ 107950 h 136525"/>
              <a:gd name="connsiteX6" fmla="*/ 98425 w 644525"/>
              <a:gd name="connsiteY6" fmla="*/ 101600 h 136525"/>
              <a:gd name="connsiteX7" fmla="*/ 120650 w 644525"/>
              <a:gd name="connsiteY7" fmla="*/ 95250 h 136525"/>
              <a:gd name="connsiteX8" fmla="*/ 139700 w 644525"/>
              <a:gd name="connsiteY8" fmla="*/ 82550 h 136525"/>
              <a:gd name="connsiteX9" fmla="*/ 158750 w 644525"/>
              <a:gd name="connsiteY9" fmla="*/ 69850 h 136525"/>
              <a:gd name="connsiteX10" fmla="*/ 168275 w 644525"/>
              <a:gd name="connsiteY10" fmla="*/ 63500 h 136525"/>
              <a:gd name="connsiteX11" fmla="*/ 190500 w 644525"/>
              <a:gd name="connsiteY11" fmla="*/ 57150 h 136525"/>
              <a:gd name="connsiteX12" fmla="*/ 209550 w 644525"/>
              <a:gd name="connsiteY12" fmla="*/ 50800 h 136525"/>
              <a:gd name="connsiteX13" fmla="*/ 228600 w 644525"/>
              <a:gd name="connsiteY13" fmla="*/ 44450 h 136525"/>
              <a:gd name="connsiteX14" fmla="*/ 247650 w 644525"/>
              <a:gd name="connsiteY14" fmla="*/ 38100 h 136525"/>
              <a:gd name="connsiteX15" fmla="*/ 257175 w 644525"/>
              <a:gd name="connsiteY15" fmla="*/ 34925 h 136525"/>
              <a:gd name="connsiteX16" fmla="*/ 276225 w 644525"/>
              <a:gd name="connsiteY16" fmla="*/ 31750 h 136525"/>
              <a:gd name="connsiteX17" fmla="*/ 304800 w 644525"/>
              <a:gd name="connsiteY17" fmla="*/ 28575 h 136525"/>
              <a:gd name="connsiteX18" fmla="*/ 336550 w 644525"/>
              <a:gd name="connsiteY18" fmla="*/ 22225 h 136525"/>
              <a:gd name="connsiteX19" fmla="*/ 349250 w 644525"/>
              <a:gd name="connsiteY19" fmla="*/ 19050 h 136525"/>
              <a:gd name="connsiteX20" fmla="*/ 546100 w 644525"/>
              <a:gd name="connsiteY20" fmla="*/ 12700 h 136525"/>
              <a:gd name="connsiteX21" fmla="*/ 561975 w 644525"/>
              <a:gd name="connsiteY21" fmla="*/ 9525 h 136525"/>
              <a:gd name="connsiteX22" fmla="*/ 596900 w 644525"/>
              <a:gd name="connsiteY22" fmla="*/ 0 h 136525"/>
              <a:gd name="connsiteX23" fmla="*/ 644525 w 644525"/>
              <a:gd name="connsiteY23" fmla="*/ 3175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4525" h="136525">
                <a:moveTo>
                  <a:pt x="0" y="136525"/>
                </a:moveTo>
                <a:cubicBezTo>
                  <a:pt x="6350" y="135467"/>
                  <a:pt x="12737" y="134613"/>
                  <a:pt x="19050" y="133350"/>
                </a:cubicBezTo>
                <a:cubicBezTo>
                  <a:pt x="31046" y="130951"/>
                  <a:pt x="38651" y="127875"/>
                  <a:pt x="50800" y="123825"/>
                </a:cubicBezTo>
                <a:cubicBezTo>
                  <a:pt x="53975" y="122767"/>
                  <a:pt x="57540" y="122506"/>
                  <a:pt x="60325" y="120650"/>
                </a:cubicBezTo>
                <a:cubicBezTo>
                  <a:pt x="63500" y="118533"/>
                  <a:pt x="66363" y="115850"/>
                  <a:pt x="69850" y="114300"/>
                </a:cubicBezTo>
                <a:cubicBezTo>
                  <a:pt x="75967" y="111582"/>
                  <a:pt x="83331" y="111663"/>
                  <a:pt x="88900" y="107950"/>
                </a:cubicBezTo>
                <a:cubicBezTo>
                  <a:pt x="92075" y="105833"/>
                  <a:pt x="94918" y="103103"/>
                  <a:pt x="98425" y="101600"/>
                </a:cubicBezTo>
                <a:cubicBezTo>
                  <a:pt x="105618" y="98517"/>
                  <a:pt x="113699" y="99112"/>
                  <a:pt x="120650" y="95250"/>
                </a:cubicBezTo>
                <a:cubicBezTo>
                  <a:pt x="127321" y="91544"/>
                  <a:pt x="133350" y="86783"/>
                  <a:pt x="139700" y="82550"/>
                </a:cubicBezTo>
                <a:lnTo>
                  <a:pt x="158750" y="69850"/>
                </a:lnTo>
                <a:cubicBezTo>
                  <a:pt x="161925" y="67733"/>
                  <a:pt x="164655" y="64707"/>
                  <a:pt x="168275" y="63500"/>
                </a:cubicBezTo>
                <a:cubicBezTo>
                  <a:pt x="200286" y="52830"/>
                  <a:pt x="150633" y="69110"/>
                  <a:pt x="190500" y="57150"/>
                </a:cubicBezTo>
                <a:cubicBezTo>
                  <a:pt x="196911" y="55227"/>
                  <a:pt x="203200" y="52917"/>
                  <a:pt x="209550" y="50800"/>
                </a:cubicBezTo>
                <a:lnTo>
                  <a:pt x="228600" y="44450"/>
                </a:lnTo>
                <a:lnTo>
                  <a:pt x="247650" y="38100"/>
                </a:lnTo>
                <a:cubicBezTo>
                  <a:pt x="250825" y="37042"/>
                  <a:pt x="253874" y="35475"/>
                  <a:pt x="257175" y="34925"/>
                </a:cubicBezTo>
                <a:cubicBezTo>
                  <a:pt x="263525" y="33867"/>
                  <a:pt x="269844" y="32601"/>
                  <a:pt x="276225" y="31750"/>
                </a:cubicBezTo>
                <a:cubicBezTo>
                  <a:pt x="285725" y="30483"/>
                  <a:pt x="295334" y="30070"/>
                  <a:pt x="304800" y="28575"/>
                </a:cubicBezTo>
                <a:cubicBezTo>
                  <a:pt x="315461" y="26892"/>
                  <a:pt x="326079" y="24843"/>
                  <a:pt x="336550" y="22225"/>
                </a:cubicBezTo>
                <a:cubicBezTo>
                  <a:pt x="340783" y="21167"/>
                  <a:pt x="344901" y="19412"/>
                  <a:pt x="349250" y="19050"/>
                </a:cubicBezTo>
                <a:cubicBezTo>
                  <a:pt x="396729" y="15093"/>
                  <a:pt x="518339" y="13361"/>
                  <a:pt x="546100" y="12700"/>
                </a:cubicBezTo>
                <a:cubicBezTo>
                  <a:pt x="551392" y="11642"/>
                  <a:pt x="556769" y="10945"/>
                  <a:pt x="561975" y="9525"/>
                </a:cubicBezTo>
                <a:cubicBezTo>
                  <a:pt x="606286" y="-2560"/>
                  <a:pt x="558223" y="7735"/>
                  <a:pt x="596900" y="0"/>
                </a:cubicBezTo>
                <a:lnTo>
                  <a:pt x="644525" y="3175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17850" y="1911698"/>
            <a:ext cx="234950" cy="92362"/>
          </a:xfrm>
          <a:custGeom>
            <a:avLst/>
            <a:gdLst>
              <a:gd name="connsiteX0" fmla="*/ 0 w 234950"/>
              <a:gd name="connsiteY0" fmla="*/ 92362 h 92362"/>
              <a:gd name="connsiteX1" fmla="*/ 25400 w 234950"/>
              <a:gd name="connsiteY1" fmla="*/ 82837 h 92362"/>
              <a:gd name="connsiteX2" fmla="*/ 47625 w 234950"/>
              <a:gd name="connsiteY2" fmla="*/ 76487 h 92362"/>
              <a:gd name="connsiteX3" fmla="*/ 57150 w 234950"/>
              <a:gd name="connsiteY3" fmla="*/ 70137 h 92362"/>
              <a:gd name="connsiteX4" fmla="*/ 69850 w 234950"/>
              <a:gd name="connsiteY4" fmla="*/ 66962 h 92362"/>
              <a:gd name="connsiteX5" fmla="*/ 95250 w 234950"/>
              <a:gd name="connsiteY5" fmla="*/ 60612 h 92362"/>
              <a:gd name="connsiteX6" fmla="*/ 104775 w 234950"/>
              <a:gd name="connsiteY6" fmla="*/ 54262 h 92362"/>
              <a:gd name="connsiteX7" fmla="*/ 127000 w 234950"/>
              <a:gd name="connsiteY7" fmla="*/ 44737 h 92362"/>
              <a:gd name="connsiteX8" fmla="*/ 139700 w 234950"/>
              <a:gd name="connsiteY8" fmla="*/ 32037 h 92362"/>
              <a:gd name="connsiteX9" fmla="*/ 152400 w 234950"/>
              <a:gd name="connsiteY9" fmla="*/ 25687 h 92362"/>
              <a:gd name="connsiteX10" fmla="*/ 161925 w 234950"/>
              <a:gd name="connsiteY10" fmla="*/ 19337 h 92362"/>
              <a:gd name="connsiteX11" fmla="*/ 184150 w 234950"/>
              <a:gd name="connsiteY11" fmla="*/ 12987 h 92362"/>
              <a:gd name="connsiteX12" fmla="*/ 193675 w 234950"/>
              <a:gd name="connsiteY12" fmla="*/ 6637 h 92362"/>
              <a:gd name="connsiteX13" fmla="*/ 234950 w 234950"/>
              <a:gd name="connsiteY13" fmla="*/ 287 h 9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950" h="92362">
                <a:moveTo>
                  <a:pt x="0" y="92362"/>
                </a:moveTo>
                <a:cubicBezTo>
                  <a:pt x="40263" y="84309"/>
                  <a:pt x="-3214" y="95100"/>
                  <a:pt x="25400" y="82837"/>
                </a:cubicBezTo>
                <a:cubicBezTo>
                  <a:pt x="39642" y="76733"/>
                  <a:pt x="35268" y="82666"/>
                  <a:pt x="47625" y="76487"/>
                </a:cubicBezTo>
                <a:cubicBezTo>
                  <a:pt x="51038" y="74780"/>
                  <a:pt x="53643" y="71640"/>
                  <a:pt x="57150" y="70137"/>
                </a:cubicBezTo>
                <a:cubicBezTo>
                  <a:pt x="61161" y="68418"/>
                  <a:pt x="65654" y="68161"/>
                  <a:pt x="69850" y="66962"/>
                </a:cubicBezTo>
                <a:cubicBezTo>
                  <a:pt x="92630" y="60453"/>
                  <a:pt x="62975" y="67067"/>
                  <a:pt x="95250" y="60612"/>
                </a:cubicBezTo>
                <a:cubicBezTo>
                  <a:pt x="98425" y="58495"/>
                  <a:pt x="101362" y="55969"/>
                  <a:pt x="104775" y="54262"/>
                </a:cubicBezTo>
                <a:cubicBezTo>
                  <a:pt x="117037" y="48131"/>
                  <a:pt x="113786" y="54647"/>
                  <a:pt x="127000" y="44737"/>
                </a:cubicBezTo>
                <a:cubicBezTo>
                  <a:pt x="131789" y="41145"/>
                  <a:pt x="134911" y="35629"/>
                  <a:pt x="139700" y="32037"/>
                </a:cubicBezTo>
                <a:cubicBezTo>
                  <a:pt x="143486" y="29197"/>
                  <a:pt x="148291" y="28035"/>
                  <a:pt x="152400" y="25687"/>
                </a:cubicBezTo>
                <a:cubicBezTo>
                  <a:pt x="155713" y="23794"/>
                  <a:pt x="158418" y="20840"/>
                  <a:pt x="161925" y="19337"/>
                </a:cubicBezTo>
                <a:cubicBezTo>
                  <a:pt x="176167" y="13233"/>
                  <a:pt x="171793" y="19166"/>
                  <a:pt x="184150" y="12987"/>
                </a:cubicBezTo>
                <a:cubicBezTo>
                  <a:pt x="187563" y="11280"/>
                  <a:pt x="190188" y="8187"/>
                  <a:pt x="193675" y="6637"/>
                </a:cubicBezTo>
                <a:cubicBezTo>
                  <a:pt x="213234" y="-2056"/>
                  <a:pt x="213247" y="287"/>
                  <a:pt x="234950" y="287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603875" y="1190997"/>
            <a:ext cx="419100" cy="32013"/>
          </a:xfrm>
          <a:custGeom>
            <a:avLst/>
            <a:gdLst>
              <a:gd name="connsiteX0" fmla="*/ 0 w 419100"/>
              <a:gd name="connsiteY0" fmla="*/ 32013 h 32013"/>
              <a:gd name="connsiteX1" fmla="*/ 133350 w 419100"/>
              <a:gd name="connsiteY1" fmla="*/ 25663 h 32013"/>
              <a:gd name="connsiteX2" fmla="*/ 209550 w 419100"/>
              <a:gd name="connsiteY2" fmla="*/ 22488 h 32013"/>
              <a:gd name="connsiteX3" fmla="*/ 234950 w 419100"/>
              <a:gd name="connsiteY3" fmla="*/ 19313 h 32013"/>
              <a:gd name="connsiteX4" fmla="*/ 244475 w 419100"/>
              <a:gd name="connsiteY4" fmla="*/ 16138 h 32013"/>
              <a:gd name="connsiteX5" fmla="*/ 266700 w 419100"/>
              <a:gd name="connsiteY5" fmla="*/ 12963 h 32013"/>
              <a:gd name="connsiteX6" fmla="*/ 314325 w 419100"/>
              <a:gd name="connsiteY6" fmla="*/ 6613 h 32013"/>
              <a:gd name="connsiteX7" fmla="*/ 374650 w 419100"/>
              <a:gd name="connsiteY7" fmla="*/ 263 h 32013"/>
              <a:gd name="connsiteX8" fmla="*/ 419100 w 419100"/>
              <a:gd name="connsiteY8" fmla="*/ 263 h 3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" h="32013">
                <a:moveTo>
                  <a:pt x="0" y="32013"/>
                </a:moveTo>
                <a:cubicBezTo>
                  <a:pt x="60080" y="23430"/>
                  <a:pt x="8946" y="29880"/>
                  <a:pt x="133350" y="25663"/>
                </a:cubicBezTo>
                <a:lnTo>
                  <a:pt x="209550" y="22488"/>
                </a:lnTo>
                <a:cubicBezTo>
                  <a:pt x="218017" y="21430"/>
                  <a:pt x="226555" y="20839"/>
                  <a:pt x="234950" y="19313"/>
                </a:cubicBezTo>
                <a:cubicBezTo>
                  <a:pt x="238243" y="18714"/>
                  <a:pt x="241193" y="16794"/>
                  <a:pt x="244475" y="16138"/>
                </a:cubicBezTo>
                <a:cubicBezTo>
                  <a:pt x="251813" y="14670"/>
                  <a:pt x="259292" y="14021"/>
                  <a:pt x="266700" y="12963"/>
                </a:cubicBezTo>
                <a:cubicBezTo>
                  <a:pt x="289092" y="5499"/>
                  <a:pt x="269930" y="11052"/>
                  <a:pt x="314325" y="6613"/>
                </a:cubicBezTo>
                <a:cubicBezTo>
                  <a:pt x="339848" y="4061"/>
                  <a:pt x="346950" y="1371"/>
                  <a:pt x="374650" y="263"/>
                </a:cubicBezTo>
                <a:cubicBezTo>
                  <a:pt x="389455" y="-329"/>
                  <a:pt x="404283" y="263"/>
                  <a:pt x="419100" y="263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224713" y="1068229"/>
            <a:ext cx="271462" cy="340519"/>
          </a:xfrm>
          <a:custGeom>
            <a:avLst/>
            <a:gdLst>
              <a:gd name="connsiteX0" fmla="*/ 0 w 271462"/>
              <a:gd name="connsiteY0" fmla="*/ 0 h 340519"/>
              <a:gd name="connsiteX1" fmla="*/ 14287 w 271462"/>
              <a:gd name="connsiteY1" fmla="*/ 11906 h 340519"/>
              <a:gd name="connsiteX2" fmla="*/ 26193 w 271462"/>
              <a:gd name="connsiteY2" fmla="*/ 19050 h 340519"/>
              <a:gd name="connsiteX3" fmla="*/ 33337 w 271462"/>
              <a:gd name="connsiteY3" fmla="*/ 26194 h 340519"/>
              <a:gd name="connsiteX4" fmla="*/ 40481 w 271462"/>
              <a:gd name="connsiteY4" fmla="*/ 30956 h 340519"/>
              <a:gd name="connsiteX5" fmla="*/ 47625 w 271462"/>
              <a:gd name="connsiteY5" fmla="*/ 40481 h 340519"/>
              <a:gd name="connsiteX6" fmla="*/ 54768 w 271462"/>
              <a:gd name="connsiteY6" fmla="*/ 45244 h 340519"/>
              <a:gd name="connsiteX7" fmla="*/ 64293 w 271462"/>
              <a:gd name="connsiteY7" fmla="*/ 52387 h 340519"/>
              <a:gd name="connsiteX8" fmla="*/ 71437 w 271462"/>
              <a:gd name="connsiteY8" fmla="*/ 57150 h 340519"/>
              <a:gd name="connsiteX9" fmla="*/ 78581 w 271462"/>
              <a:gd name="connsiteY9" fmla="*/ 66675 h 340519"/>
              <a:gd name="connsiteX10" fmla="*/ 92868 w 271462"/>
              <a:gd name="connsiteY10" fmla="*/ 80962 h 340519"/>
              <a:gd name="connsiteX11" fmla="*/ 100012 w 271462"/>
              <a:gd name="connsiteY11" fmla="*/ 90487 h 340519"/>
              <a:gd name="connsiteX12" fmla="*/ 104775 w 271462"/>
              <a:gd name="connsiteY12" fmla="*/ 97631 h 340519"/>
              <a:gd name="connsiteX13" fmla="*/ 111918 w 271462"/>
              <a:gd name="connsiteY13" fmla="*/ 104775 h 340519"/>
              <a:gd name="connsiteX14" fmla="*/ 123825 w 271462"/>
              <a:gd name="connsiteY14" fmla="*/ 119062 h 340519"/>
              <a:gd name="connsiteX15" fmla="*/ 126206 w 271462"/>
              <a:gd name="connsiteY15" fmla="*/ 126206 h 340519"/>
              <a:gd name="connsiteX16" fmla="*/ 140493 w 271462"/>
              <a:gd name="connsiteY16" fmla="*/ 147637 h 340519"/>
              <a:gd name="connsiteX17" fmla="*/ 145256 w 271462"/>
              <a:gd name="connsiteY17" fmla="*/ 154781 h 340519"/>
              <a:gd name="connsiteX18" fmla="*/ 157162 w 271462"/>
              <a:gd name="connsiteY18" fmla="*/ 173831 h 340519"/>
              <a:gd name="connsiteX19" fmla="*/ 166687 w 271462"/>
              <a:gd name="connsiteY19" fmla="*/ 188119 h 340519"/>
              <a:gd name="connsiteX20" fmla="*/ 171450 w 271462"/>
              <a:gd name="connsiteY20" fmla="*/ 195262 h 340519"/>
              <a:gd name="connsiteX21" fmla="*/ 178593 w 271462"/>
              <a:gd name="connsiteY21" fmla="*/ 202406 h 340519"/>
              <a:gd name="connsiteX22" fmla="*/ 190500 w 271462"/>
              <a:gd name="connsiteY22" fmla="*/ 214312 h 340519"/>
              <a:gd name="connsiteX23" fmla="*/ 200025 w 271462"/>
              <a:gd name="connsiteY23" fmla="*/ 226219 h 340519"/>
              <a:gd name="connsiteX24" fmla="*/ 204787 w 271462"/>
              <a:gd name="connsiteY24" fmla="*/ 233362 h 340519"/>
              <a:gd name="connsiteX25" fmla="*/ 211931 w 271462"/>
              <a:gd name="connsiteY25" fmla="*/ 240506 h 340519"/>
              <a:gd name="connsiteX26" fmla="*/ 226218 w 271462"/>
              <a:gd name="connsiteY26" fmla="*/ 264319 h 340519"/>
              <a:gd name="connsiteX27" fmla="*/ 230981 w 271462"/>
              <a:gd name="connsiteY27" fmla="*/ 271462 h 340519"/>
              <a:gd name="connsiteX28" fmla="*/ 238125 w 271462"/>
              <a:gd name="connsiteY28" fmla="*/ 285750 h 340519"/>
              <a:gd name="connsiteX29" fmla="*/ 240506 w 271462"/>
              <a:gd name="connsiteY29" fmla="*/ 292894 h 340519"/>
              <a:gd name="connsiteX30" fmla="*/ 250031 w 271462"/>
              <a:gd name="connsiteY30" fmla="*/ 307181 h 340519"/>
              <a:gd name="connsiteX31" fmla="*/ 254793 w 271462"/>
              <a:gd name="connsiteY31" fmla="*/ 314325 h 340519"/>
              <a:gd name="connsiteX32" fmla="*/ 259556 w 271462"/>
              <a:gd name="connsiteY32" fmla="*/ 321469 h 340519"/>
              <a:gd name="connsiteX33" fmla="*/ 261937 w 271462"/>
              <a:gd name="connsiteY33" fmla="*/ 328612 h 340519"/>
              <a:gd name="connsiteX34" fmla="*/ 271462 w 271462"/>
              <a:gd name="connsiteY34" fmla="*/ 340519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1462" h="340519">
                <a:moveTo>
                  <a:pt x="0" y="0"/>
                </a:moveTo>
                <a:cubicBezTo>
                  <a:pt x="4762" y="3969"/>
                  <a:pt x="9274" y="8260"/>
                  <a:pt x="14287" y="11906"/>
                </a:cubicBezTo>
                <a:cubicBezTo>
                  <a:pt x="18030" y="14628"/>
                  <a:pt x="22490" y="16273"/>
                  <a:pt x="26193" y="19050"/>
                </a:cubicBezTo>
                <a:cubicBezTo>
                  <a:pt x="28887" y="21071"/>
                  <a:pt x="30750" y="24038"/>
                  <a:pt x="33337" y="26194"/>
                </a:cubicBezTo>
                <a:cubicBezTo>
                  <a:pt x="35536" y="28026"/>
                  <a:pt x="38100" y="29369"/>
                  <a:pt x="40481" y="30956"/>
                </a:cubicBezTo>
                <a:cubicBezTo>
                  <a:pt x="42862" y="34131"/>
                  <a:pt x="44819" y="37675"/>
                  <a:pt x="47625" y="40481"/>
                </a:cubicBezTo>
                <a:cubicBezTo>
                  <a:pt x="49649" y="42505"/>
                  <a:pt x="52439" y="43581"/>
                  <a:pt x="54768" y="45244"/>
                </a:cubicBezTo>
                <a:cubicBezTo>
                  <a:pt x="57997" y="47551"/>
                  <a:pt x="61064" y="50080"/>
                  <a:pt x="64293" y="52387"/>
                </a:cubicBezTo>
                <a:cubicBezTo>
                  <a:pt x="66622" y="54051"/>
                  <a:pt x="69413" y="55126"/>
                  <a:pt x="71437" y="57150"/>
                </a:cubicBezTo>
                <a:cubicBezTo>
                  <a:pt x="74243" y="59956"/>
                  <a:pt x="75926" y="63725"/>
                  <a:pt x="78581" y="66675"/>
                </a:cubicBezTo>
                <a:cubicBezTo>
                  <a:pt x="83086" y="71681"/>
                  <a:pt x="88827" y="75574"/>
                  <a:pt x="92868" y="80962"/>
                </a:cubicBezTo>
                <a:cubicBezTo>
                  <a:pt x="95249" y="84137"/>
                  <a:pt x="97705" y="87258"/>
                  <a:pt x="100012" y="90487"/>
                </a:cubicBezTo>
                <a:cubicBezTo>
                  <a:pt x="101676" y="92816"/>
                  <a:pt x="102943" y="95432"/>
                  <a:pt x="104775" y="97631"/>
                </a:cubicBezTo>
                <a:cubicBezTo>
                  <a:pt x="106931" y="100218"/>
                  <a:pt x="109762" y="102188"/>
                  <a:pt x="111918" y="104775"/>
                </a:cubicBezTo>
                <a:cubicBezTo>
                  <a:pt x="128480" y="124650"/>
                  <a:pt x="102973" y="98213"/>
                  <a:pt x="123825" y="119062"/>
                </a:cubicBezTo>
                <a:cubicBezTo>
                  <a:pt x="124619" y="121443"/>
                  <a:pt x="124987" y="124012"/>
                  <a:pt x="126206" y="126206"/>
                </a:cubicBezTo>
                <a:cubicBezTo>
                  <a:pt x="126207" y="126208"/>
                  <a:pt x="138111" y="144064"/>
                  <a:pt x="140493" y="147637"/>
                </a:cubicBezTo>
                <a:cubicBezTo>
                  <a:pt x="142081" y="150018"/>
                  <a:pt x="143976" y="152221"/>
                  <a:pt x="145256" y="154781"/>
                </a:cubicBezTo>
                <a:cubicBezTo>
                  <a:pt x="153175" y="170622"/>
                  <a:pt x="146342" y="158374"/>
                  <a:pt x="157162" y="173831"/>
                </a:cubicBezTo>
                <a:cubicBezTo>
                  <a:pt x="160444" y="178520"/>
                  <a:pt x="163512" y="183356"/>
                  <a:pt x="166687" y="188119"/>
                </a:cubicBezTo>
                <a:cubicBezTo>
                  <a:pt x="168274" y="190500"/>
                  <a:pt x="169427" y="193238"/>
                  <a:pt x="171450" y="195262"/>
                </a:cubicBezTo>
                <a:cubicBezTo>
                  <a:pt x="173831" y="197643"/>
                  <a:pt x="176437" y="199819"/>
                  <a:pt x="178593" y="202406"/>
                </a:cubicBezTo>
                <a:cubicBezTo>
                  <a:pt x="188513" y="214310"/>
                  <a:pt x="177406" y="205584"/>
                  <a:pt x="190500" y="214312"/>
                </a:cubicBezTo>
                <a:cubicBezTo>
                  <a:pt x="195135" y="228219"/>
                  <a:pt x="189254" y="215448"/>
                  <a:pt x="200025" y="226219"/>
                </a:cubicBezTo>
                <a:cubicBezTo>
                  <a:pt x="202048" y="228242"/>
                  <a:pt x="202955" y="231164"/>
                  <a:pt x="204787" y="233362"/>
                </a:cubicBezTo>
                <a:cubicBezTo>
                  <a:pt x="206943" y="235949"/>
                  <a:pt x="209863" y="237848"/>
                  <a:pt x="211931" y="240506"/>
                </a:cubicBezTo>
                <a:cubicBezTo>
                  <a:pt x="224484" y="256646"/>
                  <a:pt x="218240" y="250357"/>
                  <a:pt x="226218" y="264319"/>
                </a:cubicBezTo>
                <a:cubicBezTo>
                  <a:pt x="227638" y="266804"/>
                  <a:pt x="229393" y="269081"/>
                  <a:pt x="230981" y="271462"/>
                </a:cubicBezTo>
                <a:cubicBezTo>
                  <a:pt x="236966" y="289418"/>
                  <a:pt x="228893" y="267285"/>
                  <a:pt x="238125" y="285750"/>
                </a:cubicBezTo>
                <a:cubicBezTo>
                  <a:pt x="239248" y="287995"/>
                  <a:pt x="239287" y="290700"/>
                  <a:pt x="240506" y="292894"/>
                </a:cubicBezTo>
                <a:cubicBezTo>
                  <a:pt x="243286" y="297897"/>
                  <a:pt x="246856" y="302419"/>
                  <a:pt x="250031" y="307181"/>
                </a:cubicBezTo>
                <a:lnTo>
                  <a:pt x="254793" y="314325"/>
                </a:lnTo>
                <a:lnTo>
                  <a:pt x="259556" y="321469"/>
                </a:lnTo>
                <a:cubicBezTo>
                  <a:pt x="260350" y="323850"/>
                  <a:pt x="260815" y="326367"/>
                  <a:pt x="261937" y="328612"/>
                </a:cubicBezTo>
                <a:cubicBezTo>
                  <a:pt x="264940" y="334618"/>
                  <a:pt x="267034" y="336090"/>
                  <a:pt x="271462" y="340519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562850" y="1596866"/>
            <a:ext cx="490538" cy="219075"/>
          </a:xfrm>
          <a:custGeom>
            <a:avLst/>
            <a:gdLst>
              <a:gd name="connsiteX0" fmla="*/ 0 w 490538"/>
              <a:gd name="connsiteY0" fmla="*/ 0 h 219075"/>
              <a:gd name="connsiteX1" fmla="*/ 19050 w 490538"/>
              <a:gd name="connsiteY1" fmla="*/ 2382 h 219075"/>
              <a:gd name="connsiteX2" fmla="*/ 30956 w 490538"/>
              <a:gd name="connsiteY2" fmla="*/ 11907 h 219075"/>
              <a:gd name="connsiteX3" fmla="*/ 38100 w 490538"/>
              <a:gd name="connsiteY3" fmla="*/ 16669 h 219075"/>
              <a:gd name="connsiteX4" fmla="*/ 59531 w 490538"/>
              <a:gd name="connsiteY4" fmla="*/ 28575 h 219075"/>
              <a:gd name="connsiteX5" fmla="*/ 69056 w 490538"/>
              <a:gd name="connsiteY5" fmla="*/ 35719 h 219075"/>
              <a:gd name="connsiteX6" fmla="*/ 76200 w 490538"/>
              <a:gd name="connsiteY6" fmla="*/ 40482 h 219075"/>
              <a:gd name="connsiteX7" fmla="*/ 85725 w 490538"/>
              <a:gd name="connsiteY7" fmla="*/ 47625 h 219075"/>
              <a:gd name="connsiteX8" fmla="*/ 92869 w 490538"/>
              <a:gd name="connsiteY8" fmla="*/ 52388 h 219075"/>
              <a:gd name="connsiteX9" fmla="*/ 102394 w 490538"/>
              <a:gd name="connsiteY9" fmla="*/ 61913 h 219075"/>
              <a:gd name="connsiteX10" fmla="*/ 109538 w 490538"/>
              <a:gd name="connsiteY10" fmla="*/ 66675 h 219075"/>
              <a:gd name="connsiteX11" fmla="*/ 121444 w 490538"/>
              <a:gd name="connsiteY11" fmla="*/ 78582 h 219075"/>
              <a:gd name="connsiteX12" fmla="*/ 150019 w 490538"/>
              <a:gd name="connsiteY12" fmla="*/ 97632 h 219075"/>
              <a:gd name="connsiteX13" fmla="*/ 159544 w 490538"/>
              <a:gd name="connsiteY13" fmla="*/ 102394 h 219075"/>
              <a:gd name="connsiteX14" fmla="*/ 176213 w 490538"/>
              <a:gd name="connsiteY14" fmla="*/ 111919 h 219075"/>
              <a:gd name="connsiteX15" fmla="*/ 200025 w 490538"/>
              <a:gd name="connsiteY15" fmla="*/ 126207 h 219075"/>
              <a:gd name="connsiteX16" fmla="*/ 207169 w 490538"/>
              <a:gd name="connsiteY16" fmla="*/ 130969 h 219075"/>
              <a:gd name="connsiteX17" fmla="*/ 223838 w 490538"/>
              <a:gd name="connsiteY17" fmla="*/ 135732 h 219075"/>
              <a:gd name="connsiteX18" fmla="*/ 233363 w 490538"/>
              <a:gd name="connsiteY18" fmla="*/ 142875 h 219075"/>
              <a:gd name="connsiteX19" fmla="*/ 247650 w 490538"/>
              <a:gd name="connsiteY19" fmla="*/ 145257 h 219075"/>
              <a:gd name="connsiteX20" fmla="*/ 261938 w 490538"/>
              <a:gd name="connsiteY20" fmla="*/ 150019 h 219075"/>
              <a:gd name="connsiteX21" fmla="*/ 271463 w 490538"/>
              <a:gd name="connsiteY21" fmla="*/ 152400 h 219075"/>
              <a:gd name="connsiteX22" fmla="*/ 297656 w 490538"/>
              <a:gd name="connsiteY22" fmla="*/ 164307 h 219075"/>
              <a:gd name="connsiteX23" fmla="*/ 309563 w 490538"/>
              <a:gd name="connsiteY23" fmla="*/ 169069 h 219075"/>
              <a:gd name="connsiteX24" fmla="*/ 321469 w 490538"/>
              <a:gd name="connsiteY24" fmla="*/ 171450 h 219075"/>
              <a:gd name="connsiteX25" fmla="*/ 347663 w 490538"/>
              <a:gd name="connsiteY25" fmla="*/ 176213 h 219075"/>
              <a:gd name="connsiteX26" fmla="*/ 361950 w 490538"/>
              <a:gd name="connsiteY26" fmla="*/ 180975 h 219075"/>
              <a:gd name="connsiteX27" fmla="*/ 371475 w 490538"/>
              <a:gd name="connsiteY27" fmla="*/ 185738 h 219075"/>
              <a:gd name="connsiteX28" fmla="*/ 383381 w 490538"/>
              <a:gd name="connsiteY28" fmla="*/ 188119 h 219075"/>
              <a:gd name="connsiteX29" fmla="*/ 392906 w 490538"/>
              <a:gd name="connsiteY29" fmla="*/ 190500 h 219075"/>
              <a:gd name="connsiteX30" fmla="*/ 400050 w 490538"/>
              <a:gd name="connsiteY30" fmla="*/ 192882 h 219075"/>
              <a:gd name="connsiteX31" fmla="*/ 411956 w 490538"/>
              <a:gd name="connsiteY31" fmla="*/ 195263 h 219075"/>
              <a:gd name="connsiteX32" fmla="*/ 431006 w 490538"/>
              <a:gd name="connsiteY32" fmla="*/ 200025 h 219075"/>
              <a:gd name="connsiteX33" fmla="*/ 469106 w 490538"/>
              <a:gd name="connsiteY33" fmla="*/ 209550 h 219075"/>
              <a:gd name="connsiteX34" fmla="*/ 476250 w 490538"/>
              <a:gd name="connsiteY34" fmla="*/ 211932 h 219075"/>
              <a:gd name="connsiteX35" fmla="*/ 483394 w 490538"/>
              <a:gd name="connsiteY35" fmla="*/ 214313 h 219075"/>
              <a:gd name="connsiteX36" fmla="*/ 490538 w 490538"/>
              <a:gd name="connsiteY3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0538" h="219075">
                <a:moveTo>
                  <a:pt x="0" y="0"/>
                </a:moveTo>
                <a:cubicBezTo>
                  <a:pt x="6350" y="794"/>
                  <a:pt x="13077" y="85"/>
                  <a:pt x="19050" y="2382"/>
                </a:cubicBezTo>
                <a:cubicBezTo>
                  <a:pt x="23794" y="4207"/>
                  <a:pt x="26890" y="8858"/>
                  <a:pt x="30956" y="11907"/>
                </a:cubicBezTo>
                <a:cubicBezTo>
                  <a:pt x="33246" y="13624"/>
                  <a:pt x="35615" y="15249"/>
                  <a:pt x="38100" y="16669"/>
                </a:cubicBezTo>
                <a:cubicBezTo>
                  <a:pt x="53973" y="25739"/>
                  <a:pt x="41701" y="16689"/>
                  <a:pt x="59531" y="28575"/>
                </a:cubicBezTo>
                <a:cubicBezTo>
                  <a:pt x="62833" y="30776"/>
                  <a:pt x="65827" y="33412"/>
                  <a:pt x="69056" y="35719"/>
                </a:cubicBezTo>
                <a:cubicBezTo>
                  <a:pt x="71385" y="37383"/>
                  <a:pt x="73871" y="38818"/>
                  <a:pt x="76200" y="40482"/>
                </a:cubicBezTo>
                <a:cubicBezTo>
                  <a:pt x="79429" y="42789"/>
                  <a:pt x="82496" y="45318"/>
                  <a:pt x="85725" y="47625"/>
                </a:cubicBezTo>
                <a:cubicBezTo>
                  <a:pt x="88054" y="49289"/>
                  <a:pt x="90696" y="50525"/>
                  <a:pt x="92869" y="52388"/>
                </a:cubicBezTo>
                <a:cubicBezTo>
                  <a:pt x="96278" y="55310"/>
                  <a:pt x="98985" y="58991"/>
                  <a:pt x="102394" y="61913"/>
                </a:cubicBezTo>
                <a:cubicBezTo>
                  <a:pt x="104567" y="63775"/>
                  <a:pt x="107384" y="64790"/>
                  <a:pt x="109538" y="66675"/>
                </a:cubicBezTo>
                <a:cubicBezTo>
                  <a:pt x="113762" y="70371"/>
                  <a:pt x="117132" y="74989"/>
                  <a:pt x="121444" y="78582"/>
                </a:cubicBezTo>
                <a:cubicBezTo>
                  <a:pt x="128923" y="84815"/>
                  <a:pt x="141040" y="92644"/>
                  <a:pt x="150019" y="97632"/>
                </a:cubicBezTo>
                <a:cubicBezTo>
                  <a:pt x="153122" y="99356"/>
                  <a:pt x="156534" y="100513"/>
                  <a:pt x="159544" y="102394"/>
                </a:cubicBezTo>
                <a:cubicBezTo>
                  <a:pt x="176021" y="112692"/>
                  <a:pt x="162177" y="107241"/>
                  <a:pt x="176213" y="111919"/>
                </a:cubicBezTo>
                <a:cubicBezTo>
                  <a:pt x="211142" y="135206"/>
                  <a:pt x="174411" y="111570"/>
                  <a:pt x="200025" y="126207"/>
                </a:cubicBezTo>
                <a:cubicBezTo>
                  <a:pt x="202510" y="127627"/>
                  <a:pt x="204609" y="129689"/>
                  <a:pt x="207169" y="130969"/>
                </a:cubicBezTo>
                <a:cubicBezTo>
                  <a:pt x="210582" y="132675"/>
                  <a:pt x="220791" y="134970"/>
                  <a:pt x="223838" y="135732"/>
                </a:cubicBezTo>
                <a:cubicBezTo>
                  <a:pt x="227013" y="138113"/>
                  <a:pt x="229678" y="141401"/>
                  <a:pt x="233363" y="142875"/>
                </a:cubicBezTo>
                <a:cubicBezTo>
                  <a:pt x="237846" y="144668"/>
                  <a:pt x="242966" y="144086"/>
                  <a:pt x="247650" y="145257"/>
                </a:cubicBezTo>
                <a:cubicBezTo>
                  <a:pt x="252520" y="146475"/>
                  <a:pt x="257068" y="148802"/>
                  <a:pt x="261938" y="150019"/>
                </a:cubicBezTo>
                <a:lnTo>
                  <a:pt x="271463" y="152400"/>
                </a:lnTo>
                <a:cubicBezTo>
                  <a:pt x="305804" y="169571"/>
                  <a:pt x="279166" y="157373"/>
                  <a:pt x="297656" y="164307"/>
                </a:cubicBezTo>
                <a:cubicBezTo>
                  <a:pt x="301658" y="165808"/>
                  <a:pt x="305469" y="167841"/>
                  <a:pt x="309563" y="169069"/>
                </a:cubicBezTo>
                <a:cubicBezTo>
                  <a:pt x="313440" y="170232"/>
                  <a:pt x="317487" y="170726"/>
                  <a:pt x="321469" y="171450"/>
                </a:cubicBezTo>
                <a:cubicBezTo>
                  <a:pt x="326900" y="172438"/>
                  <a:pt x="341793" y="174612"/>
                  <a:pt x="347663" y="176213"/>
                </a:cubicBezTo>
                <a:cubicBezTo>
                  <a:pt x="352506" y="177534"/>
                  <a:pt x="357460" y="178730"/>
                  <a:pt x="361950" y="180975"/>
                </a:cubicBezTo>
                <a:cubicBezTo>
                  <a:pt x="365125" y="182563"/>
                  <a:pt x="368107" y="184615"/>
                  <a:pt x="371475" y="185738"/>
                </a:cubicBezTo>
                <a:cubicBezTo>
                  <a:pt x="375315" y="187018"/>
                  <a:pt x="379430" y="187241"/>
                  <a:pt x="383381" y="188119"/>
                </a:cubicBezTo>
                <a:cubicBezTo>
                  <a:pt x="386576" y="188829"/>
                  <a:pt x="389759" y="189601"/>
                  <a:pt x="392906" y="190500"/>
                </a:cubicBezTo>
                <a:cubicBezTo>
                  <a:pt x="395320" y="191190"/>
                  <a:pt x="397615" y="192273"/>
                  <a:pt x="400050" y="192882"/>
                </a:cubicBezTo>
                <a:cubicBezTo>
                  <a:pt x="403976" y="193864"/>
                  <a:pt x="408012" y="194353"/>
                  <a:pt x="411956" y="195263"/>
                </a:cubicBezTo>
                <a:cubicBezTo>
                  <a:pt x="418334" y="196735"/>
                  <a:pt x="424588" y="198741"/>
                  <a:pt x="431006" y="200025"/>
                </a:cubicBezTo>
                <a:cubicBezTo>
                  <a:pt x="459731" y="205770"/>
                  <a:pt x="447146" y="202230"/>
                  <a:pt x="469106" y="209550"/>
                </a:cubicBezTo>
                <a:lnTo>
                  <a:pt x="476250" y="211932"/>
                </a:lnTo>
                <a:cubicBezTo>
                  <a:pt x="478631" y="212726"/>
                  <a:pt x="481305" y="212921"/>
                  <a:pt x="483394" y="214313"/>
                </a:cubicBezTo>
                <a:lnTo>
                  <a:pt x="490538" y="219075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210550" y="1875473"/>
            <a:ext cx="842963" cy="416746"/>
          </a:xfrm>
          <a:custGeom>
            <a:avLst/>
            <a:gdLst>
              <a:gd name="connsiteX0" fmla="*/ 0 w 842963"/>
              <a:gd name="connsiteY0" fmla="*/ 0 h 416746"/>
              <a:gd name="connsiteX1" fmla="*/ 33338 w 842963"/>
              <a:gd name="connsiteY1" fmla="*/ 14287 h 416746"/>
              <a:gd name="connsiteX2" fmla="*/ 47625 w 842963"/>
              <a:gd name="connsiteY2" fmla="*/ 23812 h 416746"/>
              <a:gd name="connsiteX3" fmla="*/ 80963 w 842963"/>
              <a:gd name="connsiteY3" fmla="*/ 40481 h 416746"/>
              <a:gd name="connsiteX4" fmla="*/ 102394 w 842963"/>
              <a:gd name="connsiteY4" fmla="*/ 52387 h 416746"/>
              <a:gd name="connsiteX5" fmla="*/ 135731 w 842963"/>
              <a:gd name="connsiteY5" fmla="*/ 66675 h 416746"/>
              <a:gd name="connsiteX6" fmla="*/ 150019 w 842963"/>
              <a:gd name="connsiteY6" fmla="*/ 71437 h 416746"/>
              <a:gd name="connsiteX7" fmla="*/ 173831 w 842963"/>
              <a:gd name="connsiteY7" fmla="*/ 83343 h 416746"/>
              <a:gd name="connsiteX8" fmla="*/ 190500 w 842963"/>
              <a:gd name="connsiteY8" fmla="*/ 90487 h 416746"/>
              <a:gd name="connsiteX9" fmla="*/ 207169 w 842963"/>
              <a:gd name="connsiteY9" fmla="*/ 102393 h 416746"/>
              <a:gd name="connsiteX10" fmla="*/ 214313 w 842963"/>
              <a:gd name="connsiteY10" fmla="*/ 104775 h 416746"/>
              <a:gd name="connsiteX11" fmla="*/ 230981 w 842963"/>
              <a:gd name="connsiteY11" fmla="*/ 116681 h 416746"/>
              <a:gd name="connsiteX12" fmla="*/ 254794 w 842963"/>
              <a:gd name="connsiteY12" fmla="*/ 138112 h 416746"/>
              <a:gd name="connsiteX13" fmla="*/ 269081 w 842963"/>
              <a:gd name="connsiteY13" fmla="*/ 154781 h 416746"/>
              <a:gd name="connsiteX14" fmla="*/ 285750 w 842963"/>
              <a:gd name="connsiteY14" fmla="*/ 169068 h 416746"/>
              <a:gd name="connsiteX15" fmla="*/ 295275 w 842963"/>
              <a:gd name="connsiteY15" fmla="*/ 176212 h 416746"/>
              <a:gd name="connsiteX16" fmla="*/ 304800 w 842963"/>
              <a:gd name="connsiteY16" fmla="*/ 185737 h 416746"/>
              <a:gd name="connsiteX17" fmla="*/ 352425 w 842963"/>
              <a:gd name="connsiteY17" fmla="*/ 202406 h 416746"/>
              <a:gd name="connsiteX18" fmla="*/ 364331 w 842963"/>
              <a:gd name="connsiteY18" fmla="*/ 211931 h 416746"/>
              <a:gd name="connsiteX19" fmla="*/ 373856 w 842963"/>
              <a:gd name="connsiteY19" fmla="*/ 214312 h 416746"/>
              <a:gd name="connsiteX20" fmla="*/ 390525 w 842963"/>
              <a:gd name="connsiteY20" fmla="*/ 226218 h 416746"/>
              <a:gd name="connsiteX21" fmla="*/ 397669 w 842963"/>
              <a:gd name="connsiteY21" fmla="*/ 230981 h 416746"/>
              <a:gd name="connsiteX22" fmla="*/ 416719 w 842963"/>
              <a:gd name="connsiteY22" fmla="*/ 245268 h 416746"/>
              <a:gd name="connsiteX23" fmla="*/ 423863 w 842963"/>
              <a:gd name="connsiteY23" fmla="*/ 247650 h 416746"/>
              <a:gd name="connsiteX24" fmla="*/ 431006 w 842963"/>
              <a:gd name="connsiteY24" fmla="*/ 254793 h 416746"/>
              <a:gd name="connsiteX25" fmla="*/ 442913 w 842963"/>
              <a:gd name="connsiteY25" fmla="*/ 261937 h 416746"/>
              <a:gd name="connsiteX26" fmla="*/ 450056 w 842963"/>
              <a:gd name="connsiteY26" fmla="*/ 266700 h 416746"/>
              <a:gd name="connsiteX27" fmla="*/ 459581 w 842963"/>
              <a:gd name="connsiteY27" fmla="*/ 273843 h 416746"/>
              <a:gd name="connsiteX28" fmla="*/ 466725 w 842963"/>
              <a:gd name="connsiteY28" fmla="*/ 276225 h 416746"/>
              <a:gd name="connsiteX29" fmla="*/ 485775 w 842963"/>
              <a:gd name="connsiteY29" fmla="*/ 288131 h 416746"/>
              <a:gd name="connsiteX30" fmla="*/ 504825 w 842963"/>
              <a:gd name="connsiteY30" fmla="*/ 304800 h 416746"/>
              <a:gd name="connsiteX31" fmla="*/ 511969 w 842963"/>
              <a:gd name="connsiteY31" fmla="*/ 309562 h 416746"/>
              <a:gd name="connsiteX32" fmla="*/ 519113 w 842963"/>
              <a:gd name="connsiteY32" fmla="*/ 314325 h 416746"/>
              <a:gd name="connsiteX33" fmla="*/ 528638 w 842963"/>
              <a:gd name="connsiteY33" fmla="*/ 319087 h 416746"/>
              <a:gd name="connsiteX34" fmla="*/ 550069 w 842963"/>
              <a:gd name="connsiteY34" fmla="*/ 328612 h 416746"/>
              <a:gd name="connsiteX35" fmla="*/ 559594 w 842963"/>
              <a:gd name="connsiteY35" fmla="*/ 335756 h 416746"/>
              <a:gd name="connsiteX36" fmla="*/ 581025 w 842963"/>
              <a:gd name="connsiteY36" fmla="*/ 342900 h 416746"/>
              <a:gd name="connsiteX37" fmla="*/ 588169 w 842963"/>
              <a:gd name="connsiteY37" fmla="*/ 350043 h 416746"/>
              <a:gd name="connsiteX38" fmla="*/ 607219 w 842963"/>
              <a:gd name="connsiteY38" fmla="*/ 357187 h 416746"/>
              <a:gd name="connsiteX39" fmla="*/ 619125 w 842963"/>
              <a:gd name="connsiteY39" fmla="*/ 369093 h 416746"/>
              <a:gd name="connsiteX40" fmla="*/ 626269 w 842963"/>
              <a:gd name="connsiteY40" fmla="*/ 376237 h 416746"/>
              <a:gd name="connsiteX41" fmla="*/ 631031 w 842963"/>
              <a:gd name="connsiteY41" fmla="*/ 383381 h 416746"/>
              <a:gd name="connsiteX42" fmla="*/ 640556 w 842963"/>
              <a:gd name="connsiteY42" fmla="*/ 385762 h 416746"/>
              <a:gd name="connsiteX43" fmla="*/ 647700 w 842963"/>
              <a:gd name="connsiteY43" fmla="*/ 388143 h 416746"/>
              <a:gd name="connsiteX44" fmla="*/ 657225 w 842963"/>
              <a:gd name="connsiteY44" fmla="*/ 392906 h 416746"/>
              <a:gd name="connsiteX45" fmla="*/ 666750 w 842963"/>
              <a:gd name="connsiteY45" fmla="*/ 395287 h 416746"/>
              <a:gd name="connsiteX46" fmla="*/ 697706 w 842963"/>
              <a:gd name="connsiteY46" fmla="*/ 400050 h 416746"/>
              <a:gd name="connsiteX47" fmla="*/ 776288 w 842963"/>
              <a:gd name="connsiteY47" fmla="*/ 407193 h 416746"/>
              <a:gd name="connsiteX48" fmla="*/ 816769 w 842963"/>
              <a:gd name="connsiteY48" fmla="*/ 411956 h 416746"/>
              <a:gd name="connsiteX49" fmla="*/ 823913 w 842963"/>
              <a:gd name="connsiteY49" fmla="*/ 414337 h 416746"/>
              <a:gd name="connsiteX50" fmla="*/ 842963 w 842963"/>
              <a:gd name="connsiteY50" fmla="*/ 416718 h 41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42963" h="416746">
                <a:moveTo>
                  <a:pt x="0" y="0"/>
                </a:moveTo>
                <a:cubicBezTo>
                  <a:pt x="13668" y="5125"/>
                  <a:pt x="21125" y="7162"/>
                  <a:pt x="33338" y="14287"/>
                </a:cubicBezTo>
                <a:cubicBezTo>
                  <a:pt x="38282" y="17171"/>
                  <a:pt x="42610" y="21054"/>
                  <a:pt x="47625" y="23812"/>
                </a:cubicBezTo>
                <a:cubicBezTo>
                  <a:pt x="58511" y="29800"/>
                  <a:pt x="70102" y="34447"/>
                  <a:pt x="80963" y="40481"/>
                </a:cubicBezTo>
                <a:cubicBezTo>
                  <a:pt x="88107" y="44450"/>
                  <a:pt x="95022" y="48861"/>
                  <a:pt x="102394" y="52387"/>
                </a:cubicBezTo>
                <a:cubicBezTo>
                  <a:pt x="113301" y="57603"/>
                  <a:pt x="124261" y="62852"/>
                  <a:pt x="135731" y="66675"/>
                </a:cubicBezTo>
                <a:cubicBezTo>
                  <a:pt x="140494" y="68262"/>
                  <a:pt x="145420" y="69425"/>
                  <a:pt x="150019" y="71437"/>
                </a:cubicBezTo>
                <a:cubicBezTo>
                  <a:pt x="158149" y="74994"/>
                  <a:pt x="165674" y="79847"/>
                  <a:pt x="173831" y="83343"/>
                </a:cubicBezTo>
                <a:cubicBezTo>
                  <a:pt x="179387" y="85724"/>
                  <a:pt x="185093" y="87783"/>
                  <a:pt x="190500" y="90487"/>
                </a:cubicBezTo>
                <a:cubicBezTo>
                  <a:pt x="197860" y="94167"/>
                  <a:pt x="199633" y="98087"/>
                  <a:pt x="207169" y="102393"/>
                </a:cubicBezTo>
                <a:cubicBezTo>
                  <a:pt x="209348" y="103638"/>
                  <a:pt x="212068" y="103652"/>
                  <a:pt x="214313" y="104775"/>
                </a:cubicBezTo>
                <a:cubicBezTo>
                  <a:pt x="218056" y="106647"/>
                  <a:pt x="228462" y="114882"/>
                  <a:pt x="230981" y="116681"/>
                </a:cubicBezTo>
                <a:cubicBezTo>
                  <a:pt x="241161" y="123952"/>
                  <a:pt x="245719" y="124497"/>
                  <a:pt x="254794" y="138112"/>
                </a:cubicBezTo>
                <a:cubicBezTo>
                  <a:pt x="264498" y="152671"/>
                  <a:pt x="253685" y="137461"/>
                  <a:pt x="269081" y="154781"/>
                </a:cubicBezTo>
                <a:cubicBezTo>
                  <a:pt x="281925" y="169231"/>
                  <a:pt x="272919" y="164792"/>
                  <a:pt x="285750" y="169068"/>
                </a:cubicBezTo>
                <a:cubicBezTo>
                  <a:pt x="288925" y="171449"/>
                  <a:pt x="292288" y="173599"/>
                  <a:pt x="295275" y="176212"/>
                </a:cubicBezTo>
                <a:cubicBezTo>
                  <a:pt x="298654" y="179169"/>
                  <a:pt x="300875" y="183556"/>
                  <a:pt x="304800" y="185737"/>
                </a:cubicBezTo>
                <a:cubicBezTo>
                  <a:pt x="330242" y="199871"/>
                  <a:pt x="331138" y="198858"/>
                  <a:pt x="352425" y="202406"/>
                </a:cubicBezTo>
                <a:cubicBezTo>
                  <a:pt x="356394" y="205581"/>
                  <a:pt x="359888" y="209463"/>
                  <a:pt x="364331" y="211931"/>
                </a:cubicBezTo>
                <a:cubicBezTo>
                  <a:pt x="367192" y="213520"/>
                  <a:pt x="371081" y="212578"/>
                  <a:pt x="373856" y="214312"/>
                </a:cubicBezTo>
                <a:cubicBezTo>
                  <a:pt x="399683" y="230454"/>
                  <a:pt x="371000" y="219711"/>
                  <a:pt x="390525" y="226218"/>
                </a:cubicBezTo>
                <a:cubicBezTo>
                  <a:pt x="392906" y="227806"/>
                  <a:pt x="395354" y="229298"/>
                  <a:pt x="397669" y="230981"/>
                </a:cubicBezTo>
                <a:cubicBezTo>
                  <a:pt x="404088" y="235650"/>
                  <a:pt x="409189" y="242757"/>
                  <a:pt x="416719" y="245268"/>
                </a:cubicBezTo>
                <a:lnTo>
                  <a:pt x="423863" y="247650"/>
                </a:lnTo>
                <a:cubicBezTo>
                  <a:pt x="426244" y="250031"/>
                  <a:pt x="428312" y="252773"/>
                  <a:pt x="431006" y="254793"/>
                </a:cubicBezTo>
                <a:cubicBezTo>
                  <a:pt x="434709" y="257570"/>
                  <a:pt x="438988" y="259484"/>
                  <a:pt x="442913" y="261937"/>
                </a:cubicBezTo>
                <a:cubicBezTo>
                  <a:pt x="445340" y="263454"/>
                  <a:pt x="447727" y="265037"/>
                  <a:pt x="450056" y="266700"/>
                </a:cubicBezTo>
                <a:cubicBezTo>
                  <a:pt x="453285" y="269007"/>
                  <a:pt x="456135" y="271874"/>
                  <a:pt x="459581" y="273843"/>
                </a:cubicBezTo>
                <a:cubicBezTo>
                  <a:pt x="461760" y="275088"/>
                  <a:pt x="464521" y="275023"/>
                  <a:pt x="466725" y="276225"/>
                </a:cubicBezTo>
                <a:cubicBezTo>
                  <a:pt x="473299" y="279811"/>
                  <a:pt x="485775" y="288131"/>
                  <a:pt x="485775" y="288131"/>
                </a:cubicBezTo>
                <a:cubicBezTo>
                  <a:pt x="493713" y="300037"/>
                  <a:pt x="488157" y="293689"/>
                  <a:pt x="504825" y="304800"/>
                </a:cubicBezTo>
                <a:lnTo>
                  <a:pt x="511969" y="309562"/>
                </a:lnTo>
                <a:cubicBezTo>
                  <a:pt x="514350" y="311150"/>
                  <a:pt x="516553" y="313045"/>
                  <a:pt x="519113" y="314325"/>
                </a:cubicBezTo>
                <a:cubicBezTo>
                  <a:pt x="522288" y="315912"/>
                  <a:pt x="525535" y="317363"/>
                  <a:pt x="528638" y="319087"/>
                </a:cubicBezTo>
                <a:cubicBezTo>
                  <a:pt x="545492" y="328450"/>
                  <a:pt x="534539" y="324730"/>
                  <a:pt x="550069" y="328612"/>
                </a:cubicBezTo>
                <a:cubicBezTo>
                  <a:pt x="553244" y="330993"/>
                  <a:pt x="555967" y="334144"/>
                  <a:pt x="559594" y="335756"/>
                </a:cubicBezTo>
                <a:cubicBezTo>
                  <a:pt x="577024" y="343503"/>
                  <a:pt x="566088" y="332231"/>
                  <a:pt x="581025" y="342900"/>
                </a:cubicBezTo>
                <a:cubicBezTo>
                  <a:pt x="583765" y="344857"/>
                  <a:pt x="585429" y="348086"/>
                  <a:pt x="588169" y="350043"/>
                </a:cubicBezTo>
                <a:cubicBezTo>
                  <a:pt x="594876" y="354834"/>
                  <a:pt x="599547" y="355269"/>
                  <a:pt x="607219" y="357187"/>
                </a:cubicBezTo>
                <a:cubicBezTo>
                  <a:pt x="620317" y="365919"/>
                  <a:pt x="609203" y="357187"/>
                  <a:pt x="619125" y="369093"/>
                </a:cubicBezTo>
                <a:cubicBezTo>
                  <a:pt x="621281" y="371680"/>
                  <a:pt x="624113" y="373650"/>
                  <a:pt x="626269" y="376237"/>
                </a:cubicBezTo>
                <a:cubicBezTo>
                  <a:pt x="628101" y="378436"/>
                  <a:pt x="628650" y="381793"/>
                  <a:pt x="631031" y="383381"/>
                </a:cubicBezTo>
                <a:cubicBezTo>
                  <a:pt x="633754" y="385196"/>
                  <a:pt x="637409" y="384863"/>
                  <a:pt x="640556" y="385762"/>
                </a:cubicBezTo>
                <a:cubicBezTo>
                  <a:pt x="642970" y="386452"/>
                  <a:pt x="645393" y="387154"/>
                  <a:pt x="647700" y="388143"/>
                </a:cubicBezTo>
                <a:cubicBezTo>
                  <a:pt x="650963" y="389541"/>
                  <a:pt x="653901" y="391660"/>
                  <a:pt x="657225" y="392906"/>
                </a:cubicBezTo>
                <a:cubicBezTo>
                  <a:pt x="660289" y="394055"/>
                  <a:pt x="663603" y="394388"/>
                  <a:pt x="666750" y="395287"/>
                </a:cubicBezTo>
                <a:cubicBezTo>
                  <a:pt x="684514" y="400362"/>
                  <a:pt x="661695" y="396872"/>
                  <a:pt x="697706" y="400050"/>
                </a:cubicBezTo>
                <a:cubicBezTo>
                  <a:pt x="775847" y="406945"/>
                  <a:pt x="730657" y="402124"/>
                  <a:pt x="776288" y="407193"/>
                </a:cubicBezTo>
                <a:cubicBezTo>
                  <a:pt x="800011" y="413126"/>
                  <a:pt x="769400" y="406035"/>
                  <a:pt x="816769" y="411956"/>
                </a:cubicBezTo>
                <a:cubicBezTo>
                  <a:pt x="819260" y="412267"/>
                  <a:pt x="821478" y="413728"/>
                  <a:pt x="823913" y="414337"/>
                </a:cubicBezTo>
                <a:cubicBezTo>
                  <a:pt x="835306" y="417185"/>
                  <a:pt x="833447" y="416718"/>
                  <a:pt x="842963" y="416718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317707" y="4022986"/>
            <a:ext cx="124126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17707" y="3950751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558972" y="3950751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98934" y="3806939"/>
            <a:ext cx="471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+mj-lt"/>
                <a:cs typeface="Arial" panose="020B0604020202020204" pitchFamily="34" charset="0"/>
              </a:rPr>
              <a:t>5 km</a:t>
            </a:r>
            <a:endParaRPr lang="en-US" sz="11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81" y="4084068"/>
            <a:ext cx="3810933" cy="26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04" y="4972858"/>
            <a:ext cx="964024" cy="3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49" y="5345551"/>
            <a:ext cx="654888" cy="38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87" y="4748696"/>
            <a:ext cx="893212" cy="19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feld 11"/>
          <p:cNvSpPr txBox="1"/>
          <p:nvPr/>
        </p:nvSpPr>
        <p:spPr>
          <a:xfrm>
            <a:off x="7889329" y="6568635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Gross et al., 1997</a:t>
            </a:r>
            <a:endParaRPr lang="en-US" sz="1100" b="1" dirty="0"/>
          </a:p>
        </p:txBody>
      </p:sp>
      <p:sp>
        <p:nvSpPr>
          <p:cNvPr id="70" name="Rechteck 6"/>
          <p:cNvSpPr/>
          <p:nvPr/>
        </p:nvSpPr>
        <p:spPr>
          <a:xfrm>
            <a:off x="5240781" y="4084068"/>
            <a:ext cx="3814301" cy="271655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1" name="Rectangle 70"/>
          <p:cNvSpPr/>
          <p:nvPr/>
        </p:nvSpPr>
        <p:spPr>
          <a:xfrm rot="21339019">
            <a:off x="3240094" y="2827930"/>
            <a:ext cx="69386" cy="12839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Outcrop-Scale Deformation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12" descr="C:\Users\compac HP\Desktop\Structure Presentation\MARS pics\detachment fold and chertifica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02" y="1022502"/>
            <a:ext cx="5127036" cy="26577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2" y="4054116"/>
            <a:ext cx="8801828" cy="25752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 descr="C:\Users\012529008\Desktop\SMB_Project_YJ\YW_field trip_pictures_02_15\IMG_90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44" y="1022502"/>
            <a:ext cx="3543686" cy="265776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hteck 80"/>
          <p:cNvSpPr/>
          <p:nvPr/>
        </p:nvSpPr>
        <p:spPr>
          <a:xfrm>
            <a:off x="6168911" y="961586"/>
            <a:ext cx="2829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Sweeney Road near Lompoc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hteck 80"/>
          <p:cNvSpPr/>
          <p:nvPr/>
        </p:nvSpPr>
        <p:spPr>
          <a:xfrm>
            <a:off x="4867920" y="4865067"/>
            <a:ext cx="2829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Sweeney Road near Lompoc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74" y="3408893"/>
            <a:ext cx="3337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Hand Specimen from Lompoc Landing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1414" y="3560200"/>
            <a:ext cx="124126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11414" y="3487965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52679" y="3487965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hteck 6"/>
          <p:cNvSpPr/>
          <p:nvPr/>
        </p:nvSpPr>
        <p:spPr>
          <a:xfrm>
            <a:off x="3715289" y="3452814"/>
            <a:ext cx="1560249" cy="22745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780296" y="3494146"/>
            <a:ext cx="0" cy="15954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214806" y="3487857"/>
            <a:ext cx="0" cy="165831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48911" y="3386485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10 cm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780296" y="3573917"/>
            <a:ext cx="346886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867920" y="3565079"/>
            <a:ext cx="346886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40816" y="6511908"/>
            <a:ext cx="124126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40816" y="6439673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482081" y="6439673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hteck 6"/>
          <p:cNvSpPr/>
          <p:nvPr/>
        </p:nvSpPr>
        <p:spPr>
          <a:xfrm>
            <a:off x="144691" y="6404522"/>
            <a:ext cx="1560249" cy="22745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209698" y="6445854"/>
            <a:ext cx="0" cy="15954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644208" y="6439565"/>
            <a:ext cx="0" cy="165831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78313" y="6338193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20  m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209698" y="6525625"/>
            <a:ext cx="346886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297322" y="6516787"/>
            <a:ext cx="346886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3" descr="C:\Users\012529008\Desktop\Base Figure Snaps\Untitled-BASE 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4" y="3195985"/>
            <a:ext cx="5056478" cy="35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14"/>
          <p:cNvCxnSpPr/>
          <p:nvPr/>
        </p:nvCxnSpPr>
        <p:spPr>
          <a:xfrm flipH="1">
            <a:off x="2345762" y="6573051"/>
            <a:ext cx="39303" cy="76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2" y="1066859"/>
            <a:ext cx="6433459" cy="210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Santa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Maria Basin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Stratigraphy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3232" y="838201"/>
            <a:ext cx="368306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01613" y="3741420"/>
            <a:ext cx="1566187" cy="2222250"/>
          </a:xfrm>
          <a:prstGeom prst="rect">
            <a:avLst/>
          </a:prstGeom>
          <a:solidFill>
            <a:srgbClr val="B6DF8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02158" y="2988468"/>
            <a:ext cx="1565642" cy="154405"/>
          </a:xfrm>
          <a:prstGeom prst="rect">
            <a:avLst/>
          </a:prstGeom>
          <a:solidFill>
            <a:srgbClr val="748DDE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502019" y="2859881"/>
            <a:ext cx="1565781" cy="128588"/>
          </a:xfrm>
          <a:prstGeom prst="rect">
            <a:avLst/>
          </a:prstGeom>
          <a:solidFill>
            <a:srgbClr val="5DD5FF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502396" y="1750219"/>
            <a:ext cx="1565404" cy="1109661"/>
          </a:xfrm>
          <a:prstGeom prst="rect">
            <a:avLst/>
          </a:prstGeom>
          <a:solidFill>
            <a:srgbClr val="FABE16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502158" y="1526382"/>
            <a:ext cx="1565642" cy="223838"/>
          </a:xfrm>
          <a:prstGeom prst="rect">
            <a:avLst/>
          </a:prstGeom>
          <a:solidFill>
            <a:srgbClr val="FCED8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503428" y="1347789"/>
            <a:ext cx="1564372" cy="17859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503607" y="1139736"/>
            <a:ext cx="1564193" cy="208632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7183610" y="3142874"/>
            <a:ext cx="14520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22121" y="3021326"/>
            <a:ext cx="447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17 Ma</a:t>
            </a:r>
            <a:endParaRPr lang="en-US" sz="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816406" y="2748434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15 Ma</a:t>
            </a:r>
            <a:endParaRPr lang="en-US" sz="8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829976" y="1635102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6</a:t>
            </a:r>
            <a:r>
              <a:rPr lang="en-US" sz="800" b="1" dirty="0" smtClean="0"/>
              <a:t> Ma</a:t>
            </a:r>
            <a:endParaRPr lang="en-US" sz="800" b="1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7188579" y="1753654"/>
            <a:ext cx="14520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7501227" y="6182352"/>
            <a:ext cx="1566573" cy="676397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25841" y="1587500"/>
            <a:ext cx="275264" cy="154916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225841" y="1347789"/>
            <a:ext cx="277588" cy="239711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225840" y="1139735"/>
            <a:ext cx="277427" cy="208054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25841" y="3139048"/>
            <a:ext cx="275264" cy="282387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225874" y="5962921"/>
            <a:ext cx="275264" cy="218682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225874" y="6181602"/>
            <a:ext cx="275264" cy="6763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501260" y="5963670"/>
            <a:ext cx="1566540" cy="218682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6931909" y="217737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Miocene</a:t>
            </a:r>
            <a:endParaRPr lang="en-US" sz="1400" b="1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7203819" y="2866174"/>
            <a:ext cx="14520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 rot="16200000">
            <a:off x="7005781" y="4767314"/>
            <a:ext cx="713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Eocene</a:t>
            </a:r>
            <a:endParaRPr lang="en-US" sz="1400" b="1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6975220" y="6369966"/>
            <a:ext cx="75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Jur</a:t>
            </a:r>
            <a:r>
              <a:rPr lang="en-US" sz="1400" b="1" dirty="0" smtClean="0"/>
              <a:t>. / Cr</a:t>
            </a:r>
            <a:endParaRPr lang="en-US" sz="1400" b="1" dirty="0"/>
          </a:p>
        </p:txBody>
      </p:sp>
      <p:sp>
        <p:nvSpPr>
          <p:cNvPr id="68" name="TextBox 67"/>
          <p:cNvSpPr txBox="1"/>
          <p:nvPr/>
        </p:nvSpPr>
        <p:spPr>
          <a:xfrm rot="16200000">
            <a:off x="7169156" y="5925660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PC</a:t>
            </a:r>
            <a:endParaRPr lang="en-US" sz="1400" b="1" dirty="0"/>
          </a:p>
        </p:txBody>
      </p:sp>
      <p:sp>
        <p:nvSpPr>
          <p:cNvPr id="69" name="TextBox 68"/>
          <p:cNvSpPr txBox="1"/>
          <p:nvPr/>
        </p:nvSpPr>
        <p:spPr>
          <a:xfrm rot="16200000">
            <a:off x="6890906" y="3393555"/>
            <a:ext cx="92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Oligocene</a:t>
            </a:r>
            <a:endParaRPr lang="en-US" sz="1400" b="1" dirty="0"/>
          </a:p>
        </p:txBody>
      </p:sp>
      <p:sp>
        <p:nvSpPr>
          <p:cNvPr id="70" name="Rectangle 69"/>
          <p:cNvSpPr/>
          <p:nvPr/>
        </p:nvSpPr>
        <p:spPr>
          <a:xfrm>
            <a:off x="7228004" y="3139048"/>
            <a:ext cx="275264" cy="813827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7506179" y="3142874"/>
            <a:ext cx="174623" cy="14133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7499281" y="3142874"/>
            <a:ext cx="341010" cy="279519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7502159" y="3142874"/>
            <a:ext cx="494079" cy="42046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502159" y="3141053"/>
            <a:ext cx="676265" cy="55838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7643813" y="3142874"/>
            <a:ext cx="734636" cy="59854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7501105" y="5962656"/>
            <a:ext cx="174623" cy="14133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552061" y="5963670"/>
            <a:ext cx="274907" cy="21774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7697469" y="5963670"/>
            <a:ext cx="261880" cy="22260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 rot="16200000">
            <a:off x="7184364" y="1311768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</a:t>
            </a:r>
            <a:endParaRPr lang="en-US" sz="1400" b="1" dirty="0"/>
          </a:p>
        </p:txBody>
      </p:sp>
      <p:sp>
        <p:nvSpPr>
          <p:cNvPr id="85" name="TextBox 84"/>
          <p:cNvSpPr txBox="1"/>
          <p:nvPr/>
        </p:nvSpPr>
        <p:spPr>
          <a:xfrm rot="16200000">
            <a:off x="7181936" y="1096966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PS</a:t>
            </a:r>
            <a:endParaRPr lang="en-US" sz="14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7844690" y="838813"/>
            <a:ext cx="844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Cenozoic</a:t>
            </a:r>
            <a:endParaRPr lang="en-US" sz="1400" b="1" dirty="0"/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6619501" y="6183844"/>
            <a:ext cx="2449147" cy="233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84319" y="2717656"/>
            <a:ext cx="2596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Modified after Sweetkind et al., 2010 </a:t>
            </a:r>
            <a:endParaRPr lang="en-US" sz="1200" b="1" dirty="0"/>
          </a:p>
        </p:txBody>
      </p:sp>
      <p:sp>
        <p:nvSpPr>
          <p:cNvPr id="73" name="Rectangle 72"/>
          <p:cNvSpPr/>
          <p:nvPr/>
        </p:nvSpPr>
        <p:spPr>
          <a:xfrm>
            <a:off x="7501870" y="3141053"/>
            <a:ext cx="1565930" cy="600367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/>
          <p:nvPr/>
        </p:nvCxnSpPr>
        <p:spPr>
          <a:xfrm>
            <a:off x="2185988" y="4573931"/>
            <a:ext cx="140313" cy="158325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10879128" y="2889623"/>
            <a:ext cx="174518" cy="3206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867834" y="5430171"/>
            <a:ext cx="185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   Marine </a:t>
            </a:r>
          </a:p>
          <a:p>
            <a:r>
              <a:rPr lang="en-US" sz="1200" b="1" dirty="0" smtClean="0"/>
              <a:t>Sandstones</a:t>
            </a:r>
            <a:endParaRPr lang="en-US" sz="1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7930951" y="4808278"/>
            <a:ext cx="1039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Sespe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Fm</a:t>
            </a:r>
            <a:endParaRPr lang="en-US" sz="12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7840291" y="4087908"/>
            <a:ext cx="12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Vaqueros </a:t>
            </a:r>
            <a:r>
              <a:rPr lang="en-US" sz="1200" b="1" dirty="0" err="1" smtClean="0"/>
              <a:t>Fm</a:t>
            </a:r>
            <a:endParaRPr lang="en-US" sz="1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8212121" y="2924761"/>
            <a:ext cx="12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Lospe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Fm</a:t>
            </a:r>
            <a:endParaRPr lang="en-US" sz="12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7507085" y="2784734"/>
            <a:ext cx="12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Point Sal </a:t>
            </a:r>
            <a:r>
              <a:rPr lang="en-US" sz="1200" b="1" dirty="0" err="1" smtClean="0"/>
              <a:t>Fm</a:t>
            </a:r>
            <a:endParaRPr lang="en-US" sz="12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7769270" y="2233108"/>
            <a:ext cx="12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Monterey </a:t>
            </a:r>
            <a:r>
              <a:rPr lang="en-US" sz="1200" b="1" dirty="0" err="1" smtClean="0"/>
              <a:t>Fm</a:t>
            </a:r>
            <a:endParaRPr lang="en-US" sz="12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7816895" y="1506944"/>
            <a:ext cx="12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Sisquoc </a:t>
            </a:r>
            <a:r>
              <a:rPr lang="en-US" sz="1200" b="1" dirty="0" err="1" smtClean="0"/>
              <a:t>Fm</a:t>
            </a:r>
            <a:endParaRPr lang="en-US" sz="12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8132773" y="1281519"/>
            <a:ext cx="118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Careaga</a:t>
            </a:r>
            <a:r>
              <a:rPr lang="en-US" sz="1200" b="1" dirty="0" smtClean="0"/>
              <a:t> Sand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431173" y="1133580"/>
            <a:ext cx="12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Paso Robles </a:t>
            </a:r>
            <a:r>
              <a:rPr lang="en-US" sz="1200" b="1" dirty="0" err="1" smtClean="0"/>
              <a:t>Fm</a:t>
            </a:r>
            <a:endParaRPr lang="en-US" sz="1200" b="1" dirty="0" smtClean="0"/>
          </a:p>
        </p:txBody>
      </p:sp>
      <p:sp>
        <p:nvSpPr>
          <p:cNvPr id="98" name="TextBox 97"/>
          <p:cNvSpPr txBox="1"/>
          <p:nvPr/>
        </p:nvSpPr>
        <p:spPr>
          <a:xfrm>
            <a:off x="8680308" y="1067952"/>
            <a:ext cx="12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Qa</a:t>
            </a:r>
            <a:endParaRPr lang="en-US" sz="1200" b="1" dirty="0" smtClean="0"/>
          </a:p>
        </p:txBody>
      </p:sp>
      <p:pic>
        <p:nvPicPr>
          <p:cNvPr id="10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62" y="3337356"/>
            <a:ext cx="653307" cy="62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17" y="5064177"/>
            <a:ext cx="1054596" cy="14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1"/>
          <p:cNvSpPr txBox="1"/>
          <p:nvPr/>
        </p:nvSpPr>
        <p:spPr>
          <a:xfrm rot="16200000">
            <a:off x="6499629" y="6369966"/>
            <a:ext cx="783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Mesozoic</a:t>
            </a:r>
            <a:endParaRPr lang="en-US" sz="1200" b="1" dirty="0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7916544" y="5961241"/>
            <a:ext cx="261880" cy="22260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8116569" y="5968246"/>
            <a:ext cx="261880" cy="22260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326119" y="5968246"/>
            <a:ext cx="261880" cy="22260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8795157" y="5968246"/>
            <a:ext cx="261880" cy="22260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8560181" y="5968246"/>
            <a:ext cx="261880" cy="22260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7853363" y="3147695"/>
            <a:ext cx="734636" cy="59854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8066616" y="3147695"/>
            <a:ext cx="734636" cy="59854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8284513" y="3147695"/>
            <a:ext cx="734636" cy="59854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8532019" y="3284209"/>
            <a:ext cx="536629" cy="46203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760619" y="3491239"/>
            <a:ext cx="307181" cy="25343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439456" y="1329144"/>
            <a:ext cx="118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Foxen</a:t>
            </a:r>
            <a:r>
              <a:rPr lang="en-US" sz="1200" b="1" dirty="0" smtClean="0"/>
              <a:t> M.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655723" y="6326889"/>
            <a:ext cx="1268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Undifferentiated              Basement</a:t>
            </a:r>
            <a:endParaRPr lang="en-US" sz="1200" b="1" dirty="0"/>
          </a:p>
        </p:txBody>
      </p:sp>
      <p:cxnSp>
        <p:nvCxnSpPr>
          <p:cNvPr id="116" name="Straight Connector 115"/>
          <p:cNvCxnSpPr/>
          <p:nvPr/>
        </p:nvCxnSpPr>
        <p:spPr>
          <a:xfrm flipV="1">
            <a:off x="2267340" y="6150824"/>
            <a:ext cx="120106" cy="865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2129284" y="4569605"/>
            <a:ext cx="120106" cy="865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2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1" y="0"/>
            <a:ext cx="43815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Sweeney Road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77" y="6250178"/>
            <a:ext cx="6036734" cy="51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957688"/>
            <a:ext cx="9134474" cy="373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6" y="9524"/>
            <a:ext cx="4762499" cy="29301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feld 25"/>
          <p:cNvSpPr txBox="1"/>
          <p:nvPr/>
        </p:nvSpPr>
        <p:spPr>
          <a:xfrm>
            <a:off x="164466" y="5161060"/>
            <a:ext cx="2636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Gutiérrez-Alonso and Gross, 1997</a:t>
            </a:r>
            <a:endParaRPr lang="en-US" sz="1400" dirty="0"/>
          </a:p>
        </p:txBody>
      </p:sp>
      <p:sp>
        <p:nvSpPr>
          <p:cNvPr id="8" name="Rechteck 6"/>
          <p:cNvSpPr/>
          <p:nvPr/>
        </p:nvSpPr>
        <p:spPr>
          <a:xfrm>
            <a:off x="6996051" y="342813"/>
            <a:ext cx="93249" cy="318782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199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C000"/>
                </a:solidFill>
              </a:rPr>
              <a:t>Intense </a:t>
            </a:r>
            <a:r>
              <a:rPr lang="en-US" dirty="0" smtClean="0">
                <a:solidFill>
                  <a:srgbClr val="FFC000"/>
                </a:solidFill>
              </a:rPr>
              <a:t>Deformation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" y="770160"/>
            <a:ext cx="8971074" cy="3913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 rot="3548630">
            <a:off x="5142850" y="1305159"/>
            <a:ext cx="64327" cy="15613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1626048">
            <a:off x="4039915" y="1778576"/>
            <a:ext cx="45719" cy="524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 rot="772404">
            <a:off x="4099172" y="1660193"/>
            <a:ext cx="45719" cy="68045"/>
          </a:xfrm>
          <a:prstGeom prst="rect">
            <a:avLst/>
          </a:prstGeom>
          <a:solidFill>
            <a:srgbClr val="66FF33"/>
          </a:solidFill>
          <a:ln w="38100">
            <a:solidFill>
              <a:srgbClr val="66F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rot="21119091">
            <a:off x="4091867" y="1451519"/>
            <a:ext cx="45719" cy="12025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 rot="21119091">
            <a:off x="5116463" y="2347665"/>
            <a:ext cx="45719" cy="8586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196799" y="2539326"/>
            <a:ext cx="87964" cy="2729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21144723">
            <a:off x="5550298" y="1251974"/>
            <a:ext cx="81718" cy="566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772404">
            <a:off x="3987585" y="1895138"/>
            <a:ext cx="45719" cy="9504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974421" y="2308057"/>
            <a:ext cx="45719" cy="984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 rot="18110521">
            <a:off x="4073777" y="2183673"/>
            <a:ext cx="48691" cy="1523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2259186">
            <a:off x="3906846" y="2431903"/>
            <a:ext cx="45719" cy="1483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964896" y="2017057"/>
            <a:ext cx="45719" cy="5629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975627" y="1466839"/>
            <a:ext cx="45719" cy="2273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1987537">
            <a:off x="5385511" y="1755756"/>
            <a:ext cx="58676" cy="2684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20907331">
            <a:off x="4808684" y="1897664"/>
            <a:ext cx="45719" cy="1483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16372633">
            <a:off x="5670921" y="2718684"/>
            <a:ext cx="58698" cy="18868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21434160">
            <a:off x="4034322" y="1602071"/>
            <a:ext cx="45719" cy="61027"/>
          </a:xfrm>
          <a:prstGeom prst="rect">
            <a:avLst/>
          </a:prstGeom>
          <a:solidFill>
            <a:srgbClr val="66FF33"/>
          </a:solidFill>
          <a:ln w="38100">
            <a:solidFill>
              <a:srgbClr val="66F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6280126" y="1053670"/>
            <a:ext cx="573299" cy="107420"/>
          </a:xfrm>
          <a:custGeom>
            <a:avLst/>
            <a:gdLst>
              <a:gd name="connsiteX0" fmla="*/ 0 w 573299"/>
              <a:gd name="connsiteY0" fmla="*/ 107420 h 107420"/>
              <a:gd name="connsiteX1" fmla="*/ 102393 w 573299"/>
              <a:gd name="connsiteY1" fmla="*/ 95514 h 107420"/>
              <a:gd name="connsiteX2" fmla="*/ 221456 w 573299"/>
              <a:gd name="connsiteY2" fmla="*/ 88370 h 107420"/>
              <a:gd name="connsiteX3" fmla="*/ 328612 w 573299"/>
              <a:gd name="connsiteY3" fmla="*/ 57414 h 107420"/>
              <a:gd name="connsiteX4" fmla="*/ 416718 w 573299"/>
              <a:gd name="connsiteY4" fmla="*/ 38364 h 107420"/>
              <a:gd name="connsiteX5" fmla="*/ 485775 w 573299"/>
              <a:gd name="connsiteY5" fmla="*/ 19314 h 107420"/>
              <a:gd name="connsiteX6" fmla="*/ 561975 w 573299"/>
              <a:gd name="connsiteY6" fmla="*/ 2645 h 107420"/>
              <a:gd name="connsiteX7" fmla="*/ 571500 w 573299"/>
              <a:gd name="connsiteY7" fmla="*/ 264 h 10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299" h="107420">
                <a:moveTo>
                  <a:pt x="0" y="107420"/>
                </a:moveTo>
                <a:cubicBezTo>
                  <a:pt x="32742" y="103054"/>
                  <a:pt x="65484" y="98689"/>
                  <a:pt x="102393" y="95514"/>
                </a:cubicBezTo>
                <a:cubicBezTo>
                  <a:pt x="139302" y="92339"/>
                  <a:pt x="183753" y="94720"/>
                  <a:pt x="221456" y="88370"/>
                </a:cubicBezTo>
                <a:cubicBezTo>
                  <a:pt x="259159" y="82020"/>
                  <a:pt x="296068" y="65748"/>
                  <a:pt x="328612" y="57414"/>
                </a:cubicBezTo>
                <a:cubicBezTo>
                  <a:pt x="361156" y="49080"/>
                  <a:pt x="390524" y="44714"/>
                  <a:pt x="416718" y="38364"/>
                </a:cubicBezTo>
                <a:cubicBezTo>
                  <a:pt x="442912" y="32014"/>
                  <a:pt x="461565" y="25267"/>
                  <a:pt x="485775" y="19314"/>
                </a:cubicBezTo>
                <a:cubicBezTo>
                  <a:pt x="509985" y="13361"/>
                  <a:pt x="547688" y="5820"/>
                  <a:pt x="561975" y="2645"/>
                </a:cubicBezTo>
                <a:cubicBezTo>
                  <a:pt x="576262" y="-530"/>
                  <a:pt x="573881" y="-133"/>
                  <a:pt x="571500" y="264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6720657" y="1015924"/>
            <a:ext cx="229635" cy="135641"/>
          </a:xfrm>
          <a:custGeom>
            <a:avLst/>
            <a:gdLst>
              <a:gd name="connsiteX0" fmla="*/ 0 w 229635"/>
              <a:gd name="connsiteY0" fmla="*/ 135641 h 135641"/>
              <a:gd name="connsiteX1" fmla="*/ 69056 w 229635"/>
              <a:gd name="connsiteY1" fmla="*/ 121354 h 135641"/>
              <a:gd name="connsiteX2" fmla="*/ 161925 w 229635"/>
              <a:gd name="connsiteY2" fmla="*/ 52298 h 135641"/>
              <a:gd name="connsiteX3" fmla="*/ 183356 w 229635"/>
              <a:gd name="connsiteY3" fmla="*/ 26104 h 135641"/>
              <a:gd name="connsiteX4" fmla="*/ 226219 w 229635"/>
              <a:gd name="connsiteY4" fmla="*/ 2291 h 135641"/>
              <a:gd name="connsiteX5" fmla="*/ 223837 w 229635"/>
              <a:gd name="connsiteY5" fmla="*/ 2291 h 13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35" h="135641">
                <a:moveTo>
                  <a:pt x="0" y="135641"/>
                </a:moveTo>
                <a:cubicBezTo>
                  <a:pt x="21034" y="135443"/>
                  <a:pt x="42068" y="135245"/>
                  <a:pt x="69056" y="121354"/>
                </a:cubicBezTo>
                <a:cubicBezTo>
                  <a:pt x="96044" y="107463"/>
                  <a:pt x="142875" y="68173"/>
                  <a:pt x="161925" y="52298"/>
                </a:cubicBezTo>
                <a:cubicBezTo>
                  <a:pt x="180975" y="36423"/>
                  <a:pt x="172640" y="34438"/>
                  <a:pt x="183356" y="26104"/>
                </a:cubicBezTo>
                <a:cubicBezTo>
                  <a:pt x="194072" y="17770"/>
                  <a:pt x="219472" y="6260"/>
                  <a:pt x="226219" y="2291"/>
                </a:cubicBezTo>
                <a:cubicBezTo>
                  <a:pt x="232966" y="-1678"/>
                  <a:pt x="228401" y="306"/>
                  <a:pt x="223837" y="2291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887344" y="942015"/>
            <a:ext cx="183357" cy="202407"/>
          </a:xfrm>
          <a:custGeom>
            <a:avLst/>
            <a:gdLst>
              <a:gd name="connsiteX0" fmla="*/ 0 w 183357"/>
              <a:gd name="connsiteY0" fmla="*/ 202407 h 202407"/>
              <a:gd name="connsiteX1" fmla="*/ 59532 w 183357"/>
              <a:gd name="connsiteY1" fmla="*/ 142875 h 202407"/>
              <a:gd name="connsiteX2" fmla="*/ 90488 w 183357"/>
              <a:gd name="connsiteY2" fmla="*/ 92869 h 202407"/>
              <a:gd name="connsiteX3" fmla="*/ 183357 w 183357"/>
              <a:gd name="connsiteY3" fmla="*/ 0 h 202407"/>
              <a:gd name="connsiteX4" fmla="*/ 183357 w 183357"/>
              <a:gd name="connsiteY4" fmla="*/ 0 h 2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7" h="202407">
                <a:moveTo>
                  <a:pt x="0" y="202407"/>
                </a:moveTo>
                <a:cubicBezTo>
                  <a:pt x="22225" y="181769"/>
                  <a:pt x="44451" y="161131"/>
                  <a:pt x="59532" y="142875"/>
                </a:cubicBezTo>
                <a:cubicBezTo>
                  <a:pt x="74613" y="124619"/>
                  <a:pt x="69851" y="116681"/>
                  <a:pt x="90488" y="92869"/>
                </a:cubicBezTo>
                <a:cubicBezTo>
                  <a:pt x="111125" y="69057"/>
                  <a:pt x="183357" y="0"/>
                  <a:pt x="183357" y="0"/>
                </a:cubicBezTo>
                <a:lnTo>
                  <a:pt x="183357" y="0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305569" y="2189572"/>
            <a:ext cx="768834" cy="64512"/>
          </a:xfrm>
          <a:custGeom>
            <a:avLst/>
            <a:gdLst>
              <a:gd name="connsiteX0" fmla="*/ 0 w 768834"/>
              <a:gd name="connsiteY0" fmla="*/ 26412 h 64512"/>
              <a:gd name="connsiteX1" fmla="*/ 88107 w 768834"/>
              <a:gd name="connsiteY1" fmla="*/ 16887 h 64512"/>
              <a:gd name="connsiteX2" fmla="*/ 150019 w 768834"/>
              <a:gd name="connsiteY2" fmla="*/ 218 h 64512"/>
              <a:gd name="connsiteX3" fmla="*/ 230982 w 768834"/>
              <a:gd name="connsiteY3" fmla="*/ 7362 h 64512"/>
              <a:gd name="connsiteX4" fmla="*/ 280988 w 768834"/>
              <a:gd name="connsiteY4" fmla="*/ 7362 h 64512"/>
              <a:gd name="connsiteX5" fmla="*/ 385763 w 768834"/>
              <a:gd name="connsiteY5" fmla="*/ 35937 h 64512"/>
              <a:gd name="connsiteX6" fmla="*/ 500063 w 768834"/>
              <a:gd name="connsiteY6" fmla="*/ 52606 h 64512"/>
              <a:gd name="connsiteX7" fmla="*/ 602457 w 768834"/>
              <a:gd name="connsiteY7" fmla="*/ 38318 h 64512"/>
              <a:gd name="connsiteX8" fmla="*/ 676275 w 768834"/>
              <a:gd name="connsiteY8" fmla="*/ 33556 h 64512"/>
              <a:gd name="connsiteX9" fmla="*/ 762000 w 768834"/>
              <a:gd name="connsiteY9" fmla="*/ 54987 h 64512"/>
              <a:gd name="connsiteX10" fmla="*/ 757238 w 768834"/>
              <a:gd name="connsiteY10" fmla="*/ 64512 h 6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834" h="64512">
                <a:moveTo>
                  <a:pt x="0" y="26412"/>
                </a:moveTo>
                <a:cubicBezTo>
                  <a:pt x="31552" y="23832"/>
                  <a:pt x="63104" y="21253"/>
                  <a:pt x="88107" y="16887"/>
                </a:cubicBezTo>
                <a:cubicBezTo>
                  <a:pt x="113110" y="12521"/>
                  <a:pt x="126206" y="1806"/>
                  <a:pt x="150019" y="218"/>
                </a:cubicBezTo>
                <a:cubicBezTo>
                  <a:pt x="173832" y="-1370"/>
                  <a:pt x="209154" y="6171"/>
                  <a:pt x="230982" y="7362"/>
                </a:cubicBezTo>
                <a:cubicBezTo>
                  <a:pt x="252810" y="8553"/>
                  <a:pt x="255191" y="2600"/>
                  <a:pt x="280988" y="7362"/>
                </a:cubicBezTo>
                <a:cubicBezTo>
                  <a:pt x="306785" y="12124"/>
                  <a:pt x="349251" y="28396"/>
                  <a:pt x="385763" y="35937"/>
                </a:cubicBezTo>
                <a:cubicBezTo>
                  <a:pt x="422276" y="43478"/>
                  <a:pt x="463947" y="52209"/>
                  <a:pt x="500063" y="52606"/>
                </a:cubicBezTo>
                <a:cubicBezTo>
                  <a:pt x="536179" y="53003"/>
                  <a:pt x="573088" y="41493"/>
                  <a:pt x="602457" y="38318"/>
                </a:cubicBezTo>
                <a:cubicBezTo>
                  <a:pt x="631826" y="35143"/>
                  <a:pt x="649685" y="30778"/>
                  <a:pt x="676275" y="33556"/>
                </a:cubicBezTo>
                <a:cubicBezTo>
                  <a:pt x="702866" y="36334"/>
                  <a:pt x="748506" y="49828"/>
                  <a:pt x="762000" y="54987"/>
                </a:cubicBezTo>
                <a:cubicBezTo>
                  <a:pt x="775494" y="60146"/>
                  <a:pt x="766366" y="62329"/>
                  <a:pt x="757238" y="64512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1072332" y="1949111"/>
            <a:ext cx="1631156" cy="350217"/>
          </a:xfrm>
          <a:custGeom>
            <a:avLst/>
            <a:gdLst>
              <a:gd name="connsiteX0" fmla="*/ 0 w 1631156"/>
              <a:gd name="connsiteY0" fmla="*/ 350217 h 350217"/>
              <a:gd name="connsiteX1" fmla="*/ 64294 w 1631156"/>
              <a:gd name="connsiteY1" fmla="*/ 343073 h 350217"/>
              <a:gd name="connsiteX2" fmla="*/ 119062 w 1631156"/>
              <a:gd name="connsiteY2" fmla="*/ 328786 h 350217"/>
              <a:gd name="connsiteX3" fmla="*/ 180975 w 1631156"/>
              <a:gd name="connsiteY3" fmla="*/ 338311 h 350217"/>
              <a:gd name="connsiteX4" fmla="*/ 252412 w 1631156"/>
              <a:gd name="connsiteY4" fmla="*/ 326404 h 350217"/>
              <a:gd name="connsiteX5" fmla="*/ 338137 w 1631156"/>
              <a:gd name="connsiteY5" fmla="*/ 316879 h 350217"/>
              <a:gd name="connsiteX6" fmla="*/ 438150 w 1631156"/>
              <a:gd name="connsiteY6" fmla="*/ 309736 h 350217"/>
              <a:gd name="connsiteX7" fmla="*/ 511969 w 1631156"/>
              <a:gd name="connsiteY7" fmla="*/ 295448 h 350217"/>
              <a:gd name="connsiteX8" fmla="*/ 545306 w 1631156"/>
              <a:gd name="connsiteY8" fmla="*/ 259729 h 350217"/>
              <a:gd name="connsiteX9" fmla="*/ 604837 w 1631156"/>
              <a:gd name="connsiteY9" fmla="*/ 233536 h 350217"/>
              <a:gd name="connsiteX10" fmla="*/ 657225 w 1631156"/>
              <a:gd name="connsiteY10" fmla="*/ 216867 h 350217"/>
              <a:gd name="connsiteX11" fmla="*/ 685800 w 1631156"/>
              <a:gd name="connsiteY11" fmla="*/ 193054 h 350217"/>
              <a:gd name="connsiteX12" fmla="*/ 719137 w 1631156"/>
              <a:gd name="connsiteY12" fmla="*/ 171623 h 350217"/>
              <a:gd name="connsiteX13" fmla="*/ 783431 w 1631156"/>
              <a:gd name="connsiteY13" fmla="*/ 135904 h 350217"/>
              <a:gd name="connsiteX14" fmla="*/ 895350 w 1631156"/>
              <a:gd name="connsiteY14" fmla="*/ 109711 h 350217"/>
              <a:gd name="connsiteX15" fmla="*/ 938212 w 1631156"/>
              <a:gd name="connsiteY15" fmla="*/ 78754 h 350217"/>
              <a:gd name="connsiteX16" fmla="*/ 966787 w 1631156"/>
              <a:gd name="connsiteY16" fmla="*/ 62086 h 350217"/>
              <a:gd name="connsiteX17" fmla="*/ 1026319 w 1631156"/>
              <a:gd name="connsiteY17" fmla="*/ 47798 h 350217"/>
              <a:gd name="connsiteX18" fmla="*/ 1047750 w 1631156"/>
              <a:gd name="connsiteY18" fmla="*/ 21604 h 350217"/>
              <a:gd name="connsiteX19" fmla="*/ 1069181 w 1631156"/>
              <a:gd name="connsiteY19" fmla="*/ 4936 h 350217"/>
              <a:gd name="connsiteX20" fmla="*/ 1092994 w 1631156"/>
              <a:gd name="connsiteY20" fmla="*/ 173 h 350217"/>
              <a:gd name="connsiteX21" fmla="*/ 1133475 w 1631156"/>
              <a:gd name="connsiteY21" fmla="*/ 9698 h 350217"/>
              <a:gd name="connsiteX22" fmla="*/ 1178719 w 1631156"/>
              <a:gd name="connsiteY22" fmla="*/ 28748 h 350217"/>
              <a:gd name="connsiteX23" fmla="*/ 1247775 w 1631156"/>
              <a:gd name="connsiteY23" fmla="*/ 52561 h 350217"/>
              <a:gd name="connsiteX24" fmla="*/ 1273969 w 1631156"/>
              <a:gd name="connsiteY24" fmla="*/ 54942 h 350217"/>
              <a:gd name="connsiteX25" fmla="*/ 1295400 w 1631156"/>
              <a:gd name="connsiteY25" fmla="*/ 43036 h 350217"/>
              <a:gd name="connsiteX26" fmla="*/ 1328737 w 1631156"/>
              <a:gd name="connsiteY26" fmla="*/ 52561 h 350217"/>
              <a:gd name="connsiteX27" fmla="*/ 1395412 w 1631156"/>
              <a:gd name="connsiteY27" fmla="*/ 107329 h 350217"/>
              <a:gd name="connsiteX28" fmla="*/ 1445419 w 1631156"/>
              <a:gd name="connsiteY28" fmla="*/ 112092 h 350217"/>
              <a:gd name="connsiteX29" fmla="*/ 1488281 w 1631156"/>
              <a:gd name="connsiteY29" fmla="*/ 119236 h 350217"/>
              <a:gd name="connsiteX30" fmla="*/ 1519237 w 1631156"/>
              <a:gd name="connsiteY30" fmla="*/ 131142 h 350217"/>
              <a:gd name="connsiteX31" fmla="*/ 1583531 w 1631156"/>
              <a:gd name="connsiteY31" fmla="*/ 176386 h 350217"/>
              <a:gd name="connsiteX32" fmla="*/ 1616869 w 1631156"/>
              <a:gd name="connsiteY32" fmla="*/ 200198 h 350217"/>
              <a:gd name="connsiteX33" fmla="*/ 1631156 w 1631156"/>
              <a:gd name="connsiteY33" fmla="*/ 216867 h 350217"/>
              <a:gd name="connsiteX34" fmla="*/ 1631156 w 1631156"/>
              <a:gd name="connsiteY34" fmla="*/ 216867 h 35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31156" h="350217">
                <a:moveTo>
                  <a:pt x="0" y="350217"/>
                </a:moveTo>
                <a:cubicBezTo>
                  <a:pt x="22225" y="348431"/>
                  <a:pt x="44450" y="346645"/>
                  <a:pt x="64294" y="343073"/>
                </a:cubicBezTo>
                <a:cubicBezTo>
                  <a:pt x="84138" y="339501"/>
                  <a:pt x="99615" y="329580"/>
                  <a:pt x="119062" y="328786"/>
                </a:cubicBezTo>
                <a:cubicBezTo>
                  <a:pt x="138509" y="327992"/>
                  <a:pt x="158750" y="338708"/>
                  <a:pt x="180975" y="338311"/>
                </a:cubicBezTo>
                <a:cubicBezTo>
                  <a:pt x="203200" y="337914"/>
                  <a:pt x="226218" y="329976"/>
                  <a:pt x="252412" y="326404"/>
                </a:cubicBezTo>
                <a:cubicBezTo>
                  <a:pt x="278606" y="322832"/>
                  <a:pt x="307181" y="319657"/>
                  <a:pt x="338137" y="316879"/>
                </a:cubicBezTo>
                <a:cubicBezTo>
                  <a:pt x="369093" y="314101"/>
                  <a:pt x="409178" y="313308"/>
                  <a:pt x="438150" y="309736"/>
                </a:cubicBezTo>
                <a:cubicBezTo>
                  <a:pt x="467122" y="306164"/>
                  <a:pt x="494110" y="303782"/>
                  <a:pt x="511969" y="295448"/>
                </a:cubicBezTo>
                <a:cubicBezTo>
                  <a:pt x="529828" y="287113"/>
                  <a:pt x="529828" y="270048"/>
                  <a:pt x="545306" y="259729"/>
                </a:cubicBezTo>
                <a:cubicBezTo>
                  <a:pt x="560784" y="249410"/>
                  <a:pt x="586184" y="240680"/>
                  <a:pt x="604837" y="233536"/>
                </a:cubicBezTo>
                <a:cubicBezTo>
                  <a:pt x="623490" y="226392"/>
                  <a:pt x="643731" y="223614"/>
                  <a:pt x="657225" y="216867"/>
                </a:cubicBezTo>
                <a:cubicBezTo>
                  <a:pt x="670719" y="210120"/>
                  <a:pt x="675481" y="200595"/>
                  <a:pt x="685800" y="193054"/>
                </a:cubicBezTo>
                <a:cubicBezTo>
                  <a:pt x="696119" y="185513"/>
                  <a:pt x="702865" y="181148"/>
                  <a:pt x="719137" y="171623"/>
                </a:cubicBezTo>
                <a:cubicBezTo>
                  <a:pt x="735409" y="162098"/>
                  <a:pt x="754062" y="146223"/>
                  <a:pt x="783431" y="135904"/>
                </a:cubicBezTo>
                <a:cubicBezTo>
                  <a:pt x="812800" y="125585"/>
                  <a:pt x="869553" y="119236"/>
                  <a:pt x="895350" y="109711"/>
                </a:cubicBezTo>
                <a:cubicBezTo>
                  <a:pt x="921147" y="100186"/>
                  <a:pt x="926306" y="86691"/>
                  <a:pt x="938212" y="78754"/>
                </a:cubicBezTo>
                <a:cubicBezTo>
                  <a:pt x="950118" y="70817"/>
                  <a:pt x="952103" y="67245"/>
                  <a:pt x="966787" y="62086"/>
                </a:cubicBezTo>
                <a:cubicBezTo>
                  <a:pt x="981472" y="56927"/>
                  <a:pt x="1012825" y="54545"/>
                  <a:pt x="1026319" y="47798"/>
                </a:cubicBezTo>
                <a:cubicBezTo>
                  <a:pt x="1039813" y="41051"/>
                  <a:pt x="1040606" y="28748"/>
                  <a:pt x="1047750" y="21604"/>
                </a:cubicBezTo>
                <a:cubicBezTo>
                  <a:pt x="1054894" y="14460"/>
                  <a:pt x="1061640" y="8508"/>
                  <a:pt x="1069181" y="4936"/>
                </a:cubicBezTo>
                <a:cubicBezTo>
                  <a:pt x="1076722" y="1364"/>
                  <a:pt x="1082278" y="-621"/>
                  <a:pt x="1092994" y="173"/>
                </a:cubicBezTo>
                <a:cubicBezTo>
                  <a:pt x="1103710" y="967"/>
                  <a:pt x="1119187" y="4935"/>
                  <a:pt x="1133475" y="9698"/>
                </a:cubicBezTo>
                <a:cubicBezTo>
                  <a:pt x="1147763" y="14461"/>
                  <a:pt x="1159669" y="21604"/>
                  <a:pt x="1178719" y="28748"/>
                </a:cubicBezTo>
                <a:cubicBezTo>
                  <a:pt x="1197769" y="35892"/>
                  <a:pt x="1231900" y="48195"/>
                  <a:pt x="1247775" y="52561"/>
                </a:cubicBezTo>
                <a:cubicBezTo>
                  <a:pt x="1263650" y="56927"/>
                  <a:pt x="1266031" y="56530"/>
                  <a:pt x="1273969" y="54942"/>
                </a:cubicBezTo>
                <a:cubicBezTo>
                  <a:pt x="1281907" y="53354"/>
                  <a:pt x="1286272" y="43433"/>
                  <a:pt x="1295400" y="43036"/>
                </a:cubicBezTo>
                <a:cubicBezTo>
                  <a:pt x="1304528" y="42639"/>
                  <a:pt x="1312068" y="41846"/>
                  <a:pt x="1328737" y="52561"/>
                </a:cubicBezTo>
                <a:cubicBezTo>
                  <a:pt x="1345406" y="63276"/>
                  <a:pt x="1375965" y="97407"/>
                  <a:pt x="1395412" y="107329"/>
                </a:cubicBezTo>
                <a:cubicBezTo>
                  <a:pt x="1414859" y="117251"/>
                  <a:pt x="1429941" y="110108"/>
                  <a:pt x="1445419" y="112092"/>
                </a:cubicBezTo>
                <a:cubicBezTo>
                  <a:pt x="1460897" y="114076"/>
                  <a:pt x="1475978" y="116061"/>
                  <a:pt x="1488281" y="119236"/>
                </a:cubicBezTo>
                <a:cubicBezTo>
                  <a:pt x="1500584" y="122411"/>
                  <a:pt x="1503362" y="121617"/>
                  <a:pt x="1519237" y="131142"/>
                </a:cubicBezTo>
                <a:cubicBezTo>
                  <a:pt x="1535112" y="140667"/>
                  <a:pt x="1583531" y="176386"/>
                  <a:pt x="1583531" y="176386"/>
                </a:cubicBezTo>
                <a:cubicBezTo>
                  <a:pt x="1599803" y="187895"/>
                  <a:pt x="1608932" y="193451"/>
                  <a:pt x="1616869" y="200198"/>
                </a:cubicBezTo>
                <a:cubicBezTo>
                  <a:pt x="1624807" y="206945"/>
                  <a:pt x="1631156" y="216867"/>
                  <a:pt x="1631156" y="216867"/>
                </a:cubicBezTo>
                <a:lnTo>
                  <a:pt x="1631156" y="216867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015307" y="1994528"/>
            <a:ext cx="919162" cy="650081"/>
          </a:xfrm>
          <a:custGeom>
            <a:avLst/>
            <a:gdLst>
              <a:gd name="connsiteX0" fmla="*/ 0 w 919162"/>
              <a:gd name="connsiteY0" fmla="*/ 650081 h 650081"/>
              <a:gd name="connsiteX1" fmla="*/ 71437 w 919162"/>
              <a:gd name="connsiteY1" fmla="*/ 578644 h 650081"/>
              <a:gd name="connsiteX2" fmla="*/ 102394 w 919162"/>
              <a:gd name="connsiteY2" fmla="*/ 545306 h 650081"/>
              <a:gd name="connsiteX3" fmla="*/ 135731 w 919162"/>
              <a:gd name="connsiteY3" fmla="*/ 502444 h 650081"/>
              <a:gd name="connsiteX4" fmla="*/ 166687 w 919162"/>
              <a:gd name="connsiteY4" fmla="*/ 442912 h 650081"/>
              <a:gd name="connsiteX5" fmla="*/ 214312 w 919162"/>
              <a:gd name="connsiteY5" fmla="*/ 414337 h 650081"/>
              <a:gd name="connsiteX6" fmla="*/ 254794 w 919162"/>
              <a:gd name="connsiteY6" fmla="*/ 392906 h 650081"/>
              <a:gd name="connsiteX7" fmla="*/ 280987 w 919162"/>
              <a:gd name="connsiteY7" fmla="*/ 366712 h 650081"/>
              <a:gd name="connsiteX8" fmla="*/ 319087 w 919162"/>
              <a:gd name="connsiteY8" fmla="*/ 321469 h 650081"/>
              <a:gd name="connsiteX9" fmla="*/ 361950 w 919162"/>
              <a:gd name="connsiteY9" fmla="*/ 297656 h 650081"/>
              <a:gd name="connsiteX10" fmla="*/ 404812 w 919162"/>
              <a:gd name="connsiteY10" fmla="*/ 252412 h 650081"/>
              <a:gd name="connsiteX11" fmla="*/ 469106 w 919162"/>
              <a:gd name="connsiteY11" fmla="*/ 216694 h 650081"/>
              <a:gd name="connsiteX12" fmla="*/ 538162 w 919162"/>
              <a:gd name="connsiteY12" fmla="*/ 202406 h 650081"/>
              <a:gd name="connsiteX13" fmla="*/ 626269 w 919162"/>
              <a:gd name="connsiteY13" fmla="*/ 190500 h 650081"/>
              <a:gd name="connsiteX14" fmla="*/ 676275 w 919162"/>
              <a:gd name="connsiteY14" fmla="*/ 176212 h 650081"/>
              <a:gd name="connsiteX15" fmla="*/ 719137 w 919162"/>
              <a:gd name="connsiteY15" fmla="*/ 145256 h 650081"/>
              <a:gd name="connsiteX16" fmla="*/ 773906 w 919162"/>
              <a:gd name="connsiteY16" fmla="*/ 83344 h 650081"/>
              <a:gd name="connsiteX17" fmla="*/ 797719 w 919162"/>
              <a:gd name="connsiteY17" fmla="*/ 57150 h 650081"/>
              <a:gd name="connsiteX18" fmla="*/ 840581 w 919162"/>
              <a:gd name="connsiteY18" fmla="*/ 30956 h 650081"/>
              <a:gd name="connsiteX19" fmla="*/ 881062 w 919162"/>
              <a:gd name="connsiteY19" fmla="*/ 11906 h 650081"/>
              <a:gd name="connsiteX20" fmla="*/ 919162 w 919162"/>
              <a:gd name="connsiteY20" fmla="*/ 0 h 65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9162" h="650081">
                <a:moveTo>
                  <a:pt x="0" y="650081"/>
                </a:moveTo>
                <a:lnTo>
                  <a:pt x="71437" y="578644"/>
                </a:lnTo>
                <a:cubicBezTo>
                  <a:pt x="88503" y="561182"/>
                  <a:pt x="91678" y="558006"/>
                  <a:pt x="102394" y="545306"/>
                </a:cubicBezTo>
                <a:cubicBezTo>
                  <a:pt x="113110" y="532606"/>
                  <a:pt x="125015" y="519510"/>
                  <a:pt x="135731" y="502444"/>
                </a:cubicBezTo>
                <a:cubicBezTo>
                  <a:pt x="146447" y="485378"/>
                  <a:pt x="153590" y="457596"/>
                  <a:pt x="166687" y="442912"/>
                </a:cubicBezTo>
                <a:cubicBezTo>
                  <a:pt x="179784" y="428228"/>
                  <a:pt x="199628" y="422671"/>
                  <a:pt x="214312" y="414337"/>
                </a:cubicBezTo>
                <a:cubicBezTo>
                  <a:pt x="228997" y="406003"/>
                  <a:pt x="243682" y="400843"/>
                  <a:pt x="254794" y="392906"/>
                </a:cubicBezTo>
                <a:cubicBezTo>
                  <a:pt x="265907" y="384968"/>
                  <a:pt x="270272" y="378618"/>
                  <a:pt x="280987" y="366712"/>
                </a:cubicBezTo>
                <a:cubicBezTo>
                  <a:pt x="291702" y="354806"/>
                  <a:pt x="305593" y="332978"/>
                  <a:pt x="319087" y="321469"/>
                </a:cubicBezTo>
                <a:cubicBezTo>
                  <a:pt x="332581" y="309960"/>
                  <a:pt x="347663" y="309165"/>
                  <a:pt x="361950" y="297656"/>
                </a:cubicBezTo>
                <a:cubicBezTo>
                  <a:pt x="376237" y="286147"/>
                  <a:pt x="386953" y="265906"/>
                  <a:pt x="404812" y="252412"/>
                </a:cubicBezTo>
                <a:cubicBezTo>
                  <a:pt x="422671" y="238918"/>
                  <a:pt x="446881" y="225028"/>
                  <a:pt x="469106" y="216694"/>
                </a:cubicBezTo>
                <a:cubicBezTo>
                  <a:pt x="491331" y="208360"/>
                  <a:pt x="511968" y="206772"/>
                  <a:pt x="538162" y="202406"/>
                </a:cubicBezTo>
                <a:cubicBezTo>
                  <a:pt x="564356" y="198040"/>
                  <a:pt x="603250" y="194866"/>
                  <a:pt x="626269" y="190500"/>
                </a:cubicBezTo>
                <a:cubicBezTo>
                  <a:pt x="649288" y="186134"/>
                  <a:pt x="660797" y="183753"/>
                  <a:pt x="676275" y="176212"/>
                </a:cubicBezTo>
                <a:cubicBezTo>
                  <a:pt x="691753" y="168671"/>
                  <a:pt x="702865" y="160734"/>
                  <a:pt x="719137" y="145256"/>
                </a:cubicBezTo>
                <a:cubicBezTo>
                  <a:pt x="735409" y="129778"/>
                  <a:pt x="760809" y="98028"/>
                  <a:pt x="773906" y="83344"/>
                </a:cubicBezTo>
                <a:cubicBezTo>
                  <a:pt x="787003" y="68660"/>
                  <a:pt x="786607" y="65881"/>
                  <a:pt x="797719" y="57150"/>
                </a:cubicBezTo>
                <a:cubicBezTo>
                  <a:pt x="808831" y="48419"/>
                  <a:pt x="826691" y="38497"/>
                  <a:pt x="840581" y="30956"/>
                </a:cubicBezTo>
                <a:cubicBezTo>
                  <a:pt x="854471" y="23415"/>
                  <a:pt x="867965" y="17065"/>
                  <a:pt x="881062" y="11906"/>
                </a:cubicBezTo>
                <a:cubicBezTo>
                  <a:pt x="894159" y="6747"/>
                  <a:pt x="906660" y="3373"/>
                  <a:pt x="919162" y="0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 rot="3523025">
            <a:off x="6212909" y="1455457"/>
            <a:ext cx="62089" cy="2684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21144723">
            <a:off x="5297279" y="1116985"/>
            <a:ext cx="45719" cy="171419"/>
          </a:xfrm>
          <a:prstGeom prst="rect">
            <a:avLst/>
          </a:prstGeom>
          <a:solidFill>
            <a:srgbClr val="66FF33"/>
          </a:solidFill>
          <a:ln w="38100">
            <a:solidFill>
              <a:srgbClr val="66F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 rot="19283072">
            <a:off x="5017382" y="1782211"/>
            <a:ext cx="58676" cy="1256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4632890" y="1169611"/>
            <a:ext cx="1278065" cy="1714500"/>
          </a:xfrm>
          <a:custGeom>
            <a:avLst/>
            <a:gdLst>
              <a:gd name="connsiteX0" fmla="*/ 0 w 1278065"/>
              <a:gd name="connsiteY0" fmla="*/ 0 h 1714500"/>
              <a:gd name="connsiteX1" fmla="*/ 50007 w 1278065"/>
              <a:gd name="connsiteY1" fmla="*/ 45244 h 1714500"/>
              <a:gd name="connsiteX2" fmla="*/ 59532 w 1278065"/>
              <a:gd name="connsiteY2" fmla="*/ 80962 h 1714500"/>
              <a:gd name="connsiteX3" fmla="*/ 61913 w 1278065"/>
              <a:gd name="connsiteY3" fmla="*/ 92869 h 1714500"/>
              <a:gd name="connsiteX4" fmla="*/ 54769 w 1278065"/>
              <a:gd name="connsiteY4" fmla="*/ 109537 h 1714500"/>
              <a:gd name="connsiteX5" fmla="*/ 52388 w 1278065"/>
              <a:gd name="connsiteY5" fmla="*/ 128587 h 1714500"/>
              <a:gd name="connsiteX6" fmla="*/ 52388 w 1278065"/>
              <a:gd name="connsiteY6" fmla="*/ 150019 h 1714500"/>
              <a:gd name="connsiteX7" fmla="*/ 57150 w 1278065"/>
              <a:gd name="connsiteY7" fmla="*/ 159544 h 1714500"/>
              <a:gd name="connsiteX8" fmla="*/ 80963 w 1278065"/>
              <a:gd name="connsiteY8" fmla="*/ 178594 h 1714500"/>
              <a:gd name="connsiteX9" fmla="*/ 104775 w 1278065"/>
              <a:gd name="connsiteY9" fmla="*/ 195262 h 1714500"/>
              <a:gd name="connsiteX10" fmla="*/ 119063 w 1278065"/>
              <a:gd name="connsiteY10" fmla="*/ 207169 h 1714500"/>
              <a:gd name="connsiteX11" fmla="*/ 123825 w 1278065"/>
              <a:gd name="connsiteY11" fmla="*/ 235744 h 1714500"/>
              <a:gd name="connsiteX12" fmla="*/ 114300 w 1278065"/>
              <a:gd name="connsiteY12" fmla="*/ 259556 h 1714500"/>
              <a:gd name="connsiteX13" fmla="*/ 109538 w 1278065"/>
              <a:gd name="connsiteY13" fmla="*/ 280987 h 1714500"/>
              <a:gd name="connsiteX14" fmla="*/ 104775 w 1278065"/>
              <a:gd name="connsiteY14" fmla="*/ 311944 h 1714500"/>
              <a:gd name="connsiteX15" fmla="*/ 102394 w 1278065"/>
              <a:gd name="connsiteY15" fmla="*/ 340519 h 1714500"/>
              <a:gd name="connsiteX16" fmla="*/ 104775 w 1278065"/>
              <a:gd name="connsiteY16" fmla="*/ 373856 h 1714500"/>
              <a:gd name="connsiteX17" fmla="*/ 116682 w 1278065"/>
              <a:gd name="connsiteY17" fmla="*/ 409575 h 1714500"/>
              <a:gd name="connsiteX18" fmla="*/ 150019 w 1278065"/>
              <a:gd name="connsiteY18" fmla="*/ 464344 h 1714500"/>
              <a:gd name="connsiteX19" fmla="*/ 171450 w 1278065"/>
              <a:gd name="connsiteY19" fmla="*/ 516731 h 1714500"/>
              <a:gd name="connsiteX20" fmla="*/ 200025 w 1278065"/>
              <a:gd name="connsiteY20" fmla="*/ 585787 h 1714500"/>
              <a:gd name="connsiteX21" fmla="*/ 216694 w 1278065"/>
              <a:gd name="connsiteY21" fmla="*/ 661987 h 1714500"/>
              <a:gd name="connsiteX22" fmla="*/ 223838 w 1278065"/>
              <a:gd name="connsiteY22" fmla="*/ 745331 h 1714500"/>
              <a:gd name="connsiteX23" fmla="*/ 230982 w 1278065"/>
              <a:gd name="connsiteY23" fmla="*/ 797719 h 1714500"/>
              <a:gd name="connsiteX24" fmla="*/ 250032 w 1278065"/>
              <a:gd name="connsiteY24" fmla="*/ 850106 h 1714500"/>
              <a:gd name="connsiteX25" fmla="*/ 404813 w 1278065"/>
              <a:gd name="connsiteY25" fmla="*/ 942975 h 1714500"/>
              <a:gd name="connsiteX26" fmla="*/ 431007 w 1278065"/>
              <a:gd name="connsiteY26" fmla="*/ 976312 h 1714500"/>
              <a:gd name="connsiteX27" fmla="*/ 450057 w 1278065"/>
              <a:gd name="connsiteY27" fmla="*/ 1042987 h 1714500"/>
              <a:gd name="connsiteX28" fmla="*/ 464344 w 1278065"/>
              <a:gd name="connsiteY28" fmla="*/ 1126331 h 1714500"/>
              <a:gd name="connsiteX29" fmla="*/ 461963 w 1278065"/>
              <a:gd name="connsiteY29" fmla="*/ 1169194 h 1714500"/>
              <a:gd name="connsiteX30" fmla="*/ 461963 w 1278065"/>
              <a:gd name="connsiteY30" fmla="*/ 1204912 h 1714500"/>
              <a:gd name="connsiteX31" fmla="*/ 461963 w 1278065"/>
              <a:gd name="connsiteY31" fmla="*/ 1226344 h 1714500"/>
              <a:gd name="connsiteX32" fmla="*/ 478632 w 1278065"/>
              <a:gd name="connsiteY32" fmla="*/ 1266825 h 1714500"/>
              <a:gd name="connsiteX33" fmla="*/ 519113 w 1278065"/>
              <a:gd name="connsiteY33" fmla="*/ 1283494 h 1714500"/>
              <a:gd name="connsiteX34" fmla="*/ 623888 w 1278065"/>
              <a:gd name="connsiteY34" fmla="*/ 1326356 h 1714500"/>
              <a:gd name="connsiteX35" fmla="*/ 650082 w 1278065"/>
              <a:gd name="connsiteY35" fmla="*/ 1414462 h 1714500"/>
              <a:gd name="connsiteX36" fmla="*/ 671513 w 1278065"/>
              <a:gd name="connsiteY36" fmla="*/ 1464469 h 1714500"/>
              <a:gd name="connsiteX37" fmla="*/ 688182 w 1278065"/>
              <a:gd name="connsiteY37" fmla="*/ 1521619 h 1714500"/>
              <a:gd name="connsiteX38" fmla="*/ 683419 w 1278065"/>
              <a:gd name="connsiteY38" fmla="*/ 1566862 h 1714500"/>
              <a:gd name="connsiteX39" fmla="*/ 697707 w 1278065"/>
              <a:gd name="connsiteY39" fmla="*/ 1628775 h 1714500"/>
              <a:gd name="connsiteX40" fmla="*/ 719138 w 1278065"/>
              <a:gd name="connsiteY40" fmla="*/ 1666875 h 1714500"/>
              <a:gd name="connsiteX41" fmla="*/ 750094 w 1278065"/>
              <a:gd name="connsiteY41" fmla="*/ 1676400 h 1714500"/>
              <a:gd name="connsiteX42" fmla="*/ 873919 w 1278065"/>
              <a:gd name="connsiteY42" fmla="*/ 1662112 h 1714500"/>
              <a:gd name="connsiteX43" fmla="*/ 950119 w 1278065"/>
              <a:gd name="connsiteY43" fmla="*/ 1645444 h 1714500"/>
              <a:gd name="connsiteX44" fmla="*/ 1000125 w 1278065"/>
              <a:gd name="connsiteY44" fmla="*/ 1640681 h 1714500"/>
              <a:gd name="connsiteX45" fmla="*/ 1066800 w 1278065"/>
              <a:gd name="connsiteY45" fmla="*/ 1654969 h 1714500"/>
              <a:gd name="connsiteX46" fmla="*/ 1178719 w 1278065"/>
              <a:gd name="connsiteY46" fmla="*/ 1659731 h 1714500"/>
              <a:gd name="connsiteX47" fmla="*/ 1240632 w 1278065"/>
              <a:gd name="connsiteY47" fmla="*/ 1674019 h 1714500"/>
              <a:gd name="connsiteX48" fmla="*/ 1273969 w 1278065"/>
              <a:gd name="connsiteY48" fmla="*/ 1707356 h 1714500"/>
              <a:gd name="connsiteX49" fmla="*/ 1276350 w 1278065"/>
              <a:gd name="connsiteY4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78065" h="1714500">
                <a:moveTo>
                  <a:pt x="0" y="0"/>
                </a:moveTo>
                <a:cubicBezTo>
                  <a:pt x="20042" y="15875"/>
                  <a:pt x="40085" y="31750"/>
                  <a:pt x="50007" y="45244"/>
                </a:cubicBezTo>
                <a:cubicBezTo>
                  <a:pt x="59929" y="58738"/>
                  <a:pt x="57548" y="73025"/>
                  <a:pt x="59532" y="80962"/>
                </a:cubicBezTo>
                <a:cubicBezTo>
                  <a:pt x="61516" y="88899"/>
                  <a:pt x="62707" y="88107"/>
                  <a:pt x="61913" y="92869"/>
                </a:cubicBezTo>
                <a:cubicBezTo>
                  <a:pt x="61119" y="97631"/>
                  <a:pt x="56357" y="103584"/>
                  <a:pt x="54769" y="109537"/>
                </a:cubicBezTo>
                <a:cubicBezTo>
                  <a:pt x="53182" y="115490"/>
                  <a:pt x="52785" y="121840"/>
                  <a:pt x="52388" y="128587"/>
                </a:cubicBezTo>
                <a:cubicBezTo>
                  <a:pt x="51991" y="135334"/>
                  <a:pt x="51594" y="144860"/>
                  <a:pt x="52388" y="150019"/>
                </a:cubicBezTo>
                <a:cubicBezTo>
                  <a:pt x="53182" y="155179"/>
                  <a:pt x="52388" y="154782"/>
                  <a:pt x="57150" y="159544"/>
                </a:cubicBezTo>
                <a:cubicBezTo>
                  <a:pt x="61912" y="164306"/>
                  <a:pt x="73026" y="172641"/>
                  <a:pt x="80963" y="178594"/>
                </a:cubicBezTo>
                <a:cubicBezTo>
                  <a:pt x="88901" y="184547"/>
                  <a:pt x="98425" y="190500"/>
                  <a:pt x="104775" y="195262"/>
                </a:cubicBezTo>
                <a:cubicBezTo>
                  <a:pt x="111125" y="200024"/>
                  <a:pt x="115888" y="200422"/>
                  <a:pt x="119063" y="207169"/>
                </a:cubicBezTo>
                <a:cubicBezTo>
                  <a:pt x="122238" y="213916"/>
                  <a:pt x="124619" y="227013"/>
                  <a:pt x="123825" y="235744"/>
                </a:cubicBezTo>
                <a:cubicBezTo>
                  <a:pt x="123031" y="244475"/>
                  <a:pt x="116681" y="252016"/>
                  <a:pt x="114300" y="259556"/>
                </a:cubicBezTo>
                <a:cubicBezTo>
                  <a:pt x="111919" y="267096"/>
                  <a:pt x="111126" y="272256"/>
                  <a:pt x="109538" y="280987"/>
                </a:cubicBezTo>
                <a:cubicBezTo>
                  <a:pt x="107950" y="289718"/>
                  <a:pt x="105966" y="302022"/>
                  <a:pt x="104775" y="311944"/>
                </a:cubicBezTo>
                <a:cubicBezTo>
                  <a:pt x="103584" y="321866"/>
                  <a:pt x="102394" y="330200"/>
                  <a:pt x="102394" y="340519"/>
                </a:cubicBezTo>
                <a:cubicBezTo>
                  <a:pt x="102394" y="350838"/>
                  <a:pt x="102394" y="362347"/>
                  <a:pt x="104775" y="373856"/>
                </a:cubicBezTo>
                <a:cubicBezTo>
                  <a:pt x="107156" y="385365"/>
                  <a:pt x="109141" y="394494"/>
                  <a:pt x="116682" y="409575"/>
                </a:cubicBezTo>
                <a:cubicBezTo>
                  <a:pt x="124223" y="424656"/>
                  <a:pt x="140891" y="446485"/>
                  <a:pt x="150019" y="464344"/>
                </a:cubicBezTo>
                <a:cubicBezTo>
                  <a:pt x="159147" y="482203"/>
                  <a:pt x="163116" y="496491"/>
                  <a:pt x="171450" y="516731"/>
                </a:cubicBezTo>
                <a:cubicBezTo>
                  <a:pt x="179784" y="536971"/>
                  <a:pt x="192484" y="561578"/>
                  <a:pt x="200025" y="585787"/>
                </a:cubicBezTo>
                <a:cubicBezTo>
                  <a:pt x="207566" y="609996"/>
                  <a:pt x="212725" y="635396"/>
                  <a:pt x="216694" y="661987"/>
                </a:cubicBezTo>
                <a:cubicBezTo>
                  <a:pt x="220663" y="688578"/>
                  <a:pt x="221457" y="722709"/>
                  <a:pt x="223838" y="745331"/>
                </a:cubicBezTo>
                <a:cubicBezTo>
                  <a:pt x="226219" y="767953"/>
                  <a:pt x="226616" y="780257"/>
                  <a:pt x="230982" y="797719"/>
                </a:cubicBezTo>
                <a:cubicBezTo>
                  <a:pt x="235348" y="815181"/>
                  <a:pt x="221060" y="825897"/>
                  <a:pt x="250032" y="850106"/>
                </a:cubicBezTo>
                <a:cubicBezTo>
                  <a:pt x="279004" y="874315"/>
                  <a:pt x="374651" y="921941"/>
                  <a:pt x="404813" y="942975"/>
                </a:cubicBezTo>
                <a:cubicBezTo>
                  <a:pt x="434975" y="964009"/>
                  <a:pt x="423466" y="959643"/>
                  <a:pt x="431007" y="976312"/>
                </a:cubicBezTo>
                <a:cubicBezTo>
                  <a:pt x="438548" y="992981"/>
                  <a:pt x="444501" y="1017984"/>
                  <a:pt x="450057" y="1042987"/>
                </a:cubicBezTo>
                <a:cubicBezTo>
                  <a:pt x="455613" y="1067990"/>
                  <a:pt x="462360" y="1105297"/>
                  <a:pt x="464344" y="1126331"/>
                </a:cubicBezTo>
                <a:cubicBezTo>
                  <a:pt x="466328" y="1147365"/>
                  <a:pt x="462360" y="1156097"/>
                  <a:pt x="461963" y="1169194"/>
                </a:cubicBezTo>
                <a:cubicBezTo>
                  <a:pt x="461566" y="1182291"/>
                  <a:pt x="461963" y="1204912"/>
                  <a:pt x="461963" y="1204912"/>
                </a:cubicBezTo>
                <a:cubicBezTo>
                  <a:pt x="461963" y="1214437"/>
                  <a:pt x="459185" y="1216025"/>
                  <a:pt x="461963" y="1226344"/>
                </a:cubicBezTo>
                <a:cubicBezTo>
                  <a:pt x="464741" y="1236663"/>
                  <a:pt x="469107" y="1257300"/>
                  <a:pt x="478632" y="1266825"/>
                </a:cubicBezTo>
                <a:cubicBezTo>
                  <a:pt x="488157" y="1276350"/>
                  <a:pt x="519113" y="1283494"/>
                  <a:pt x="519113" y="1283494"/>
                </a:cubicBezTo>
                <a:cubicBezTo>
                  <a:pt x="543322" y="1293416"/>
                  <a:pt x="602060" y="1304528"/>
                  <a:pt x="623888" y="1326356"/>
                </a:cubicBezTo>
                <a:cubicBezTo>
                  <a:pt x="645716" y="1348184"/>
                  <a:pt x="642145" y="1391443"/>
                  <a:pt x="650082" y="1414462"/>
                </a:cubicBezTo>
                <a:cubicBezTo>
                  <a:pt x="658019" y="1437481"/>
                  <a:pt x="665163" y="1446610"/>
                  <a:pt x="671513" y="1464469"/>
                </a:cubicBezTo>
                <a:cubicBezTo>
                  <a:pt x="677863" y="1482328"/>
                  <a:pt x="686198" y="1504554"/>
                  <a:pt x="688182" y="1521619"/>
                </a:cubicBezTo>
                <a:cubicBezTo>
                  <a:pt x="690166" y="1538684"/>
                  <a:pt x="681832" y="1549003"/>
                  <a:pt x="683419" y="1566862"/>
                </a:cubicBezTo>
                <a:cubicBezTo>
                  <a:pt x="685006" y="1584721"/>
                  <a:pt x="691754" y="1612106"/>
                  <a:pt x="697707" y="1628775"/>
                </a:cubicBezTo>
                <a:cubicBezTo>
                  <a:pt x="703660" y="1645444"/>
                  <a:pt x="710407" y="1658938"/>
                  <a:pt x="719138" y="1666875"/>
                </a:cubicBezTo>
                <a:cubicBezTo>
                  <a:pt x="727869" y="1674812"/>
                  <a:pt x="724297" y="1677194"/>
                  <a:pt x="750094" y="1676400"/>
                </a:cubicBezTo>
                <a:cubicBezTo>
                  <a:pt x="775891" y="1675606"/>
                  <a:pt x="840582" y="1667271"/>
                  <a:pt x="873919" y="1662112"/>
                </a:cubicBezTo>
                <a:cubicBezTo>
                  <a:pt x="907256" y="1656953"/>
                  <a:pt x="929085" y="1649016"/>
                  <a:pt x="950119" y="1645444"/>
                </a:cubicBezTo>
                <a:cubicBezTo>
                  <a:pt x="971153" y="1641872"/>
                  <a:pt x="980678" y="1639094"/>
                  <a:pt x="1000125" y="1640681"/>
                </a:cubicBezTo>
                <a:cubicBezTo>
                  <a:pt x="1019572" y="1642268"/>
                  <a:pt x="1037034" y="1651794"/>
                  <a:pt x="1066800" y="1654969"/>
                </a:cubicBezTo>
                <a:cubicBezTo>
                  <a:pt x="1096566" y="1658144"/>
                  <a:pt x="1149747" y="1656556"/>
                  <a:pt x="1178719" y="1659731"/>
                </a:cubicBezTo>
                <a:cubicBezTo>
                  <a:pt x="1207691" y="1662906"/>
                  <a:pt x="1224757" y="1666082"/>
                  <a:pt x="1240632" y="1674019"/>
                </a:cubicBezTo>
                <a:cubicBezTo>
                  <a:pt x="1256507" y="1681956"/>
                  <a:pt x="1268016" y="1700609"/>
                  <a:pt x="1273969" y="1707356"/>
                </a:cubicBezTo>
                <a:cubicBezTo>
                  <a:pt x="1279922" y="1714103"/>
                  <a:pt x="1278136" y="1714301"/>
                  <a:pt x="1276350" y="17145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4813865" y="1017682"/>
            <a:ext cx="1643063" cy="909166"/>
          </a:xfrm>
          <a:custGeom>
            <a:avLst/>
            <a:gdLst>
              <a:gd name="connsiteX0" fmla="*/ 0 w 1643063"/>
              <a:gd name="connsiteY0" fmla="*/ 25723 h 909166"/>
              <a:gd name="connsiteX1" fmla="*/ 59532 w 1643063"/>
              <a:gd name="connsiteY1" fmla="*/ 63823 h 909166"/>
              <a:gd name="connsiteX2" fmla="*/ 88107 w 1643063"/>
              <a:gd name="connsiteY2" fmla="*/ 68585 h 909166"/>
              <a:gd name="connsiteX3" fmla="*/ 140494 w 1643063"/>
              <a:gd name="connsiteY3" fmla="*/ 78110 h 909166"/>
              <a:gd name="connsiteX4" fmla="*/ 173832 w 1643063"/>
              <a:gd name="connsiteY4" fmla="*/ 78110 h 909166"/>
              <a:gd name="connsiteX5" fmla="*/ 228600 w 1643063"/>
              <a:gd name="connsiteY5" fmla="*/ 87635 h 909166"/>
              <a:gd name="connsiteX6" fmla="*/ 254794 w 1643063"/>
              <a:gd name="connsiteY6" fmla="*/ 109066 h 909166"/>
              <a:gd name="connsiteX7" fmla="*/ 307182 w 1643063"/>
              <a:gd name="connsiteY7" fmla="*/ 104304 h 909166"/>
              <a:gd name="connsiteX8" fmla="*/ 330994 w 1643063"/>
              <a:gd name="connsiteY8" fmla="*/ 87635 h 909166"/>
              <a:gd name="connsiteX9" fmla="*/ 350044 w 1643063"/>
              <a:gd name="connsiteY9" fmla="*/ 68585 h 909166"/>
              <a:gd name="connsiteX10" fmla="*/ 359569 w 1643063"/>
              <a:gd name="connsiteY10" fmla="*/ 37629 h 909166"/>
              <a:gd name="connsiteX11" fmla="*/ 364332 w 1643063"/>
              <a:gd name="connsiteY11" fmla="*/ 18579 h 909166"/>
              <a:gd name="connsiteX12" fmla="*/ 376238 w 1643063"/>
              <a:gd name="connsiteY12" fmla="*/ 4291 h 909166"/>
              <a:gd name="connsiteX13" fmla="*/ 419100 w 1643063"/>
              <a:gd name="connsiteY13" fmla="*/ 4291 h 909166"/>
              <a:gd name="connsiteX14" fmla="*/ 461963 w 1643063"/>
              <a:gd name="connsiteY14" fmla="*/ 54298 h 909166"/>
              <a:gd name="connsiteX15" fmla="*/ 478632 w 1643063"/>
              <a:gd name="connsiteY15" fmla="*/ 80491 h 909166"/>
              <a:gd name="connsiteX16" fmla="*/ 497682 w 1643063"/>
              <a:gd name="connsiteY16" fmla="*/ 123354 h 909166"/>
              <a:gd name="connsiteX17" fmla="*/ 507207 w 1643063"/>
              <a:gd name="connsiteY17" fmla="*/ 161454 h 909166"/>
              <a:gd name="connsiteX18" fmla="*/ 514350 w 1643063"/>
              <a:gd name="connsiteY18" fmla="*/ 197173 h 909166"/>
              <a:gd name="connsiteX19" fmla="*/ 519113 w 1643063"/>
              <a:gd name="connsiteY19" fmla="*/ 228129 h 909166"/>
              <a:gd name="connsiteX20" fmla="*/ 516732 w 1643063"/>
              <a:gd name="connsiteY20" fmla="*/ 259085 h 909166"/>
              <a:gd name="connsiteX21" fmla="*/ 521494 w 1643063"/>
              <a:gd name="connsiteY21" fmla="*/ 309091 h 909166"/>
              <a:gd name="connsiteX22" fmla="*/ 519113 w 1643063"/>
              <a:gd name="connsiteY22" fmla="*/ 335285 h 909166"/>
              <a:gd name="connsiteX23" fmla="*/ 514350 w 1643063"/>
              <a:gd name="connsiteY23" fmla="*/ 354335 h 909166"/>
              <a:gd name="connsiteX24" fmla="*/ 521494 w 1643063"/>
              <a:gd name="connsiteY24" fmla="*/ 363860 h 909166"/>
              <a:gd name="connsiteX25" fmla="*/ 535782 w 1643063"/>
              <a:gd name="connsiteY25" fmla="*/ 349573 h 909166"/>
              <a:gd name="connsiteX26" fmla="*/ 545307 w 1643063"/>
              <a:gd name="connsiteY26" fmla="*/ 337666 h 909166"/>
              <a:gd name="connsiteX27" fmla="*/ 561975 w 1643063"/>
              <a:gd name="connsiteY27" fmla="*/ 335285 h 909166"/>
              <a:gd name="connsiteX28" fmla="*/ 581025 w 1643063"/>
              <a:gd name="connsiteY28" fmla="*/ 330523 h 909166"/>
              <a:gd name="connsiteX29" fmla="*/ 590550 w 1643063"/>
              <a:gd name="connsiteY29" fmla="*/ 323379 h 909166"/>
              <a:gd name="connsiteX30" fmla="*/ 609600 w 1643063"/>
              <a:gd name="connsiteY30" fmla="*/ 306710 h 909166"/>
              <a:gd name="connsiteX31" fmla="*/ 609600 w 1643063"/>
              <a:gd name="connsiteY31" fmla="*/ 280516 h 909166"/>
              <a:gd name="connsiteX32" fmla="*/ 616744 w 1643063"/>
              <a:gd name="connsiteY32" fmla="*/ 263848 h 909166"/>
              <a:gd name="connsiteX33" fmla="*/ 631032 w 1643063"/>
              <a:gd name="connsiteY33" fmla="*/ 251941 h 909166"/>
              <a:gd name="connsiteX34" fmla="*/ 647700 w 1643063"/>
              <a:gd name="connsiteY34" fmla="*/ 251941 h 909166"/>
              <a:gd name="connsiteX35" fmla="*/ 671513 w 1643063"/>
              <a:gd name="connsiteY35" fmla="*/ 259085 h 909166"/>
              <a:gd name="connsiteX36" fmla="*/ 704850 w 1643063"/>
              <a:gd name="connsiteY36" fmla="*/ 261466 h 909166"/>
              <a:gd name="connsiteX37" fmla="*/ 740569 w 1643063"/>
              <a:gd name="connsiteY37" fmla="*/ 263848 h 909166"/>
              <a:gd name="connsiteX38" fmla="*/ 788194 w 1643063"/>
              <a:gd name="connsiteY38" fmla="*/ 256704 h 909166"/>
              <a:gd name="connsiteX39" fmla="*/ 812007 w 1643063"/>
              <a:gd name="connsiteY39" fmla="*/ 254323 h 909166"/>
              <a:gd name="connsiteX40" fmla="*/ 850107 w 1643063"/>
              <a:gd name="connsiteY40" fmla="*/ 254323 h 909166"/>
              <a:gd name="connsiteX41" fmla="*/ 890588 w 1643063"/>
              <a:gd name="connsiteY41" fmla="*/ 259085 h 909166"/>
              <a:gd name="connsiteX42" fmla="*/ 907257 w 1643063"/>
              <a:gd name="connsiteY42" fmla="*/ 254323 h 909166"/>
              <a:gd name="connsiteX43" fmla="*/ 921544 w 1643063"/>
              <a:gd name="connsiteY43" fmla="*/ 237654 h 909166"/>
              <a:gd name="connsiteX44" fmla="*/ 954882 w 1643063"/>
              <a:gd name="connsiteY44" fmla="*/ 244798 h 909166"/>
              <a:gd name="connsiteX45" fmla="*/ 1002507 w 1643063"/>
              <a:gd name="connsiteY45" fmla="*/ 270991 h 909166"/>
              <a:gd name="connsiteX46" fmla="*/ 1021557 w 1643063"/>
              <a:gd name="connsiteY46" fmla="*/ 297185 h 909166"/>
              <a:gd name="connsiteX47" fmla="*/ 1038225 w 1643063"/>
              <a:gd name="connsiteY47" fmla="*/ 330523 h 909166"/>
              <a:gd name="connsiteX48" fmla="*/ 1047750 w 1643063"/>
              <a:gd name="connsiteY48" fmla="*/ 359098 h 909166"/>
              <a:gd name="connsiteX49" fmla="*/ 1062038 w 1643063"/>
              <a:gd name="connsiteY49" fmla="*/ 399579 h 909166"/>
              <a:gd name="connsiteX50" fmla="*/ 1081088 w 1643063"/>
              <a:gd name="connsiteY50" fmla="*/ 428154 h 909166"/>
              <a:gd name="connsiteX51" fmla="*/ 1092994 w 1643063"/>
              <a:gd name="connsiteY51" fmla="*/ 449585 h 909166"/>
              <a:gd name="connsiteX52" fmla="*/ 1112044 w 1643063"/>
              <a:gd name="connsiteY52" fmla="*/ 485304 h 909166"/>
              <a:gd name="connsiteX53" fmla="*/ 1140619 w 1643063"/>
              <a:gd name="connsiteY53" fmla="*/ 494829 h 909166"/>
              <a:gd name="connsiteX54" fmla="*/ 1173957 w 1643063"/>
              <a:gd name="connsiteY54" fmla="*/ 501973 h 909166"/>
              <a:gd name="connsiteX55" fmla="*/ 1188244 w 1643063"/>
              <a:gd name="connsiteY55" fmla="*/ 530548 h 909166"/>
              <a:gd name="connsiteX56" fmla="*/ 1202532 w 1643063"/>
              <a:gd name="connsiteY56" fmla="*/ 556741 h 909166"/>
              <a:gd name="connsiteX57" fmla="*/ 1219200 w 1643063"/>
              <a:gd name="connsiteY57" fmla="*/ 585316 h 909166"/>
              <a:gd name="connsiteX58" fmla="*/ 1238250 w 1643063"/>
              <a:gd name="connsiteY58" fmla="*/ 609129 h 909166"/>
              <a:gd name="connsiteX59" fmla="*/ 1283494 w 1643063"/>
              <a:gd name="connsiteY59" fmla="*/ 625798 h 909166"/>
              <a:gd name="connsiteX60" fmla="*/ 1328738 w 1643063"/>
              <a:gd name="connsiteY60" fmla="*/ 637704 h 909166"/>
              <a:gd name="connsiteX61" fmla="*/ 1385888 w 1643063"/>
              <a:gd name="connsiteY61" fmla="*/ 663898 h 909166"/>
              <a:gd name="connsiteX62" fmla="*/ 1433513 w 1643063"/>
              <a:gd name="connsiteY62" fmla="*/ 694854 h 909166"/>
              <a:gd name="connsiteX63" fmla="*/ 1462088 w 1643063"/>
              <a:gd name="connsiteY63" fmla="*/ 742479 h 909166"/>
              <a:gd name="connsiteX64" fmla="*/ 1490663 w 1643063"/>
              <a:gd name="connsiteY64" fmla="*/ 813916 h 909166"/>
              <a:gd name="connsiteX65" fmla="*/ 1516857 w 1643063"/>
              <a:gd name="connsiteY65" fmla="*/ 861541 h 909166"/>
              <a:gd name="connsiteX66" fmla="*/ 1588294 w 1643063"/>
              <a:gd name="connsiteY66" fmla="*/ 885354 h 909166"/>
              <a:gd name="connsiteX67" fmla="*/ 1643063 w 1643063"/>
              <a:gd name="connsiteY67" fmla="*/ 909166 h 90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643063" h="909166">
                <a:moveTo>
                  <a:pt x="0" y="25723"/>
                </a:moveTo>
                <a:cubicBezTo>
                  <a:pt x="22424" y="41201"/>
                  <a:pt x="44848" y="56679"/>
                  <a:pt x="59532" y="63823"/>
                </a:cubicBezTo>
                <a:cubicBezTo>
                  <a:pt x="74216" y="70967"/>
                  <a:pt x="88107" y="68585"/>
                  <a:pt x="88107" y="68585"/>
                </a:cubicBezTo>
                <a:cubicBezTo>
                  <a:pt x="101601" y="70966"/>
                  <a:pt x="126207" y="76523"/>
                  <a:pt x="140494" y="78110"/>
                </a:cubicBezTo>
                <a:cubicBezTo>
                  <a:pt x="154781" y="79697"/>
                  <a:pt x="159148" y="76523"/>
                  <a:pt x="173832" y="78110"/>
                </a:cubicBezTo>
                <a:cubicBezTo>
                  <a:pt x="188516" y="79698"/>
                  <a:pt x="215106" y="82476"/>
                  <a:pt x="228600" y="87635"/>
                </a:cubicBezTo>
                <a:cubicBezTo>
                  <a:pt x="242094" y="92794"/>
                  <a:pt x="241697" y="106288"/>
                  <a:pt x="254794" y="109066"/>
                </a:cubicBezTo>
                <a:cubicBezTo>
                  <a:pt x="267891" y="111844"/>
                  <a:pt x="294482" y="107876"/>
                  <a:pt x="307182" y="104304"/>
                </a:cubicBezTo>
                <a:cubicBezTo>
                  <a:pt x="319882" y="100732"/>
                  <a:pt x="323850" y="93588"/>
                  <a:pt x="330994" y="87635"/>
                </a:cubicBezTo>
                <a:cubicBezTo>
                  <a:pt x="338138" y="81682"/>
                  <a:pt x="345282" y="76919"/>
                  <a:pt x="350044" y="68585"/>
                </a:cubicBezTo>
                <a:cubicBezTo>
                  <a:pt x="354806" y="60251"/>
                  <a:pt x="357188" y="45963"/>
                  <a:pt x="359569" y="37629"/>
                </a:cubicBezTo>
                <a:cubicBezTo>
                  <a:pt x="361950" y="29295"/>
                  <a:pt x="361554" y="24135"/>
                  <a:pt x="364332" y="18579"/>
                </a:cubicBezTo>
                <a:cubicBezTo>
                  <a:pt x="367110" y="13023"/>
                  <a:pt x="367110" y="6672"/>
                  <a:pt x="376238" y="4291"/>
                </a:cubicBezTo>
                <a:cubicBezTo>
                  <a:pt x="385366" y="1910"/>
                  <a:pt x="404813" y="-4043"/>
                  <a:pt x="419100" y="4291"/>
                </a:cubicBezTo>
                <a:cubicBezTo>
                  <a:pt x="433387" y="12625"/>
                  <a:pt x="452041" y="41598"/>
                  <a:pt x="461963" y="54298"/>
                </a:cubicBezTo>
                <a:cubicBezTo>
                  <a:pt x="471885" y="66998"/>
                  <a:pt x="472679" y="68982"/>
                  <a:pt x="478632" y="80491"/>
                </a:cubicBezTo>
                <a:cubicBezTo>
                  <a:pt x="484585" y="92000"/>
                  <a:pt x="492920" y="109860"/>
                  <a:pt x="497682" y="123354"/>
                </a:cubicBezTo>
                <a:cubicBezTo>
                  <a:pt x="502444" y="136848"/>
                  <a:pt x="504429" y="149151"/>
                  <a:pt x="507207" y="161454"/>
                </a:cubicBezTo>
                <a:cubicBezTo>
                  <a:pt x="509985" y="173757"/>
                  <a:pt x="512366" y="186061"/>
                  <a:pt x="514350" y="197173"/>
                </a:cubicBezTo>
                <a:cubicBezTo>
                  <a:pt x="516334" y="208286"/>
                  <a:pt x="518716" y="217810"/>
                  <a:pt x="519113" y="228129"/>
                </a:cubicBezTo>
                <a:cubicBezTo>
                  <a:pt x="519510" y="238448"/>
                  <a:pt x="516335" y="245591"/>
                  <a:pt x="516732" y="259085"/>
                </a:cubicBezTo>
                <a:cubicBezTo>
                  <a:pt x="517129" y="272579"/>
                  <a:pt x="521097" y="296391"/>
                  <a:pt x="521494" y="309091"/>
                </a:cubicBezTo>
                <a:cubicBezTo>
                  <a:pt x="521891" y="321791"/>
                  <a:pt x="520304" y="327744"/>
                  <a:pt x="519113" y="335285"/>
                </a:cubicBezTo>
                <a:cubicBezTo>
                  <a:pt x="517922" y="342826"/>
                  <a:pt x="513953" y="349573"/>
                  <a:pt x="514350" y="354335"/>
                </a:cubicBezTo>
                <a:cubicBezTo>
                  <a:pt x="514747" y="359097"/>
                  <a:pt x="517922" y="364654"/>
                  <a:pt x="521494" y="363860"/>
                </a:cubicBezTo>
                <a:cubicBezTo>
                  <a:pt x="525066" y="363066"/>
                  <a:pt x="531813" y="353939"/>
                  <a:pt x="535782" y="349573"/>
                </a:cubicBezTo>
                <a:cubicBezTo>
                  <a:pt x="539751" y="345207"/>
                  <a:pt x="540942" y="340047"/>
                  <a:pt x="545307" y="337666"/>
                </a:cubicBezTo>
                <a:cubicBezTo>
                  <a:pt x="549672" y="335285"/>
                  <a:pt x="556022" y="336476"/>
                  <a:pt x="561975" y="335285"/>
                </a:cubicBezTo>
                <a:cubicBezTo>
                  <a:pt x="567928" y="334095"/>
                  <a:pt x="576263" y="332507"/>
                  <a:pt x="581025" y="330523"/>
                </a:cubicBezTo>
                <a:cubicBezTo>
                  <a:pt x="585788" y="328539"/>
                  <a:pt x="585788" y="327348"/>
                  <a:pt x="590550" y="323379"/>
                </a:cubicBezTo>
                <a:cubicBezTo>
                  <a:pt x="595312" y="319410"/>
                  <a:pt x="606425" y="313854"/>
                  <a:pt x="609600" y="306710"/>
                </a:cubicBezTo>
                <a:cubicBezTo>
                  <a:pt x="612775" y="299566"/>
                  <a:pt x="608409" y="287660"/>
                  <a:pt x="609600" y="280516"/>
                </a:cubicBezTo>
                <a:cubicBezTo>
                  <a:pt x="610791" y="273372"/>
                  <a:pt x="613172" y="268610"/>
                  <a:pt x="616744" y="263848"/>
                </a:cubicBezTo>
                <a:cubicBezTo>
                  <a:pt x="620316" y="259086"/>
                  <a:pt x="625873" y="253926"/>
                  <a:pt x="631032" y="251941"/>
                </a:cubicBezTo>
                <a:cubicBezTo>
                  <a:pt x="636191" y="249956"/>
                  <a:pt x="640953" y="250750"/>
                  <a:pt x="647700" y="251941"/>
                </a:cubicBezTo>
                <a:cubicBezTo>
                  <a:pt x="654447" y="253132"/>
                  <a:pt x="661988" y="257498"/>
                  <a:pt x="671513" y="259085"/>
                </a:cubicBezTo>
                <a:cubicBezTo>
                  <a:pt x="681038" y="260673"/>
                  <a:pt x="704850" y="261466"/>
                  <a:pt x="704850" y="261466"/>
                </a:cubicBezTo>
                <a:cubicBezTo>
                  <a:pt x="716359" y="262260"/>
                  <a:pt x="726678" y="264642"/>
                  <a:pt x="740569" y="263848"/>
                </a:cubicBezTo>
                <a:cubicBezTo>
                  <a:pt x="754460" y="263054"/>
                  <a:pt x="776288" y="258291"/>
                  <a:pt x="788194" y="256704"/>
                </a:cubicBezTo>
                <a:cubicBezTo>
                  <a:pt x="800100" y="255117"/>
                  <a:pt x="801688" y="254720"/>
                  <a:pt x="812007" y="254323"/>
                </a:cubicBezTo>
                <a:cubicBezTo>
                  <a:pt x="822326" y="253926"/>
                  <a:pt x="837010" y="253529"/>
                  <a:pt x="850107" y="254323"/>
                </a:cubicBezTo>
                <a:cubicBezTo>
                  <a:pt x="863204" y="255117"/>
                  <a:pt x="881063" y="259085"/>
                  <a:pt x="890588" y="259085"/>
                </a:cubicBezTo>
                <a:cubicBezTo>
                  <a:pt x="900113" y="259085"/>
                  <a:pt x="902098" y="257895"/>
                  <a:pt x="907257" y="254323"/>
                </a:cubicBezTo>
                <a:cubicBezTo>
                  <a:pt x="912416" y="250751"/>
                  <a:pt x="913606" y="239242"/>
                  <a:pt x="921544" y="237654"/>
                </a:cubicBezTo>
                <a:cubicBezTo>
                  <a:pt x="929482" y="236066"/>
                  <a:pt x="941388" y="239242"/>
                  <a:pt x="954882" y="244798"/>
                </a:cubicBezTo>
                <a:cubicBezTo>
                  <a:pt x="968376" y="250354"/>
                  <a:pt x="991394" y="262260"/>
                  <a:pt x="1002507" y="270991"/>
                </a:cubicBezTo>
                <a:cubicBezTo>
                  <a:pt x="1013620" y="279722"/>
                  <a:pt x="1015604" y="287263"/>
                  <a:pt x="1021557" y="297185"/>
                </a:cubicBezTo>
                <a:cubicBezTo>
                  <a:pt x="1027510" y="307107"/>
                  <a:pt x="1033860" y="320204"/>
                  <a:pt x="1038225" y="330523"/>
                </a:cubicBezTo>
                <a:cubicBezTo>
                  <a:pt x="1042590" y="340842"/>
                  <a:pt x="1043781" y="347589"/>
                  <a:pt x="1047750" y="359098"/>
                </a:cubicBezTo>
                <a:cubicBezTo>
                  <a:pt x="1051719" y="370607"/>
                  <a:pt x="1056482" y="388070"/>
                  <a:pt x="1062038" y="399579"/>
                </a:cubicBezTo>
                <a:cubicBezTo>
                  <a:pt x="1067594" y="411088"/>
                  <a:pt x="1075929" y="419820"/>
                  <a:pt x="1081088" y="428154"/>
                </a:cubicBezTo>
                <a:cubicBezTo>
                  <a:pt x="1086247" y="436488"/>
                  <a:pt x="1087835" y="440060"/>
                  <a:pt x="1092994" y="449585"/>
                </a:cubicBezTo>
                <a:cubicBezTo>
                  <a:pt x="1098153" y="459110"/>
                  <a:pt x="1104107" y="477763"/>
                  <a:pt x="1112044" y="485304"/>
                </a:cubicBezTo>
                <a:cubicBezTo>
                  <a:pt x="1119981" y="492845"/>
                  <a:pt x="1130300" y="492051"/>
                  <a:pt x="1140619" y="494829"/>
                </a:cubicBezTo>
                <a:cubicBezTo>
                  <a:pt x="1150938" y="497607"/>
                  <a:pt x="1166020" y="496020"/>
                  <a:pt x="1173957" y="501973"/>
                </a:cubicBezTo>
                <a:cubicBezTo>
                  <a:pt x="1181894" y="507926"/>
                  <a:pt x="1183482" y="521420"/>
                  <a:pt x="1188244" y="530548"/>
                </a:cubicBezTo>
                <a:cubicBezTo>
                  <a:pt x="1193006" y="539676"/>
                  <a:pt x="1197373" y="547613"/>
                  <a:pt x="1202532" y="556741"/>
                </a:cubicBezTo>
                <a:cubicBezTo>
                  <a:pt x="1207691" y="565869"/>
                  <a:pt x="1213247" y="576585"/>
                  <a:pt x="1219200" y="585316"/>
                </a:cubicBezTo>
                <a:cubicBezTo>
                  <a:pt x="1225153" y="594047"/>
                  <a:pt x="1227534" y="602382"/>
                  <a:pt x="1238250" y="609129"/>
                </a:cubicBezTo>
                <a:cubicBezTo>
                  <a:pt x="1248966" y="615876"/>
                  <a:pt x="1268413" y="621036"/>
                  <a:pt x="1283494" y="625798"/>
                </a:cubicBezTo>
                <a:cubicBezTo>
                  <a:pt x="1298575" y="630561"/>
                  <a:pt x="1311672" y="631354"/>
                  <a:pt x="1328738" y="637704"/>
                </a:cubicBezTo>
                <a:cubicBezTo>
                  <a:pt x="1345804" y="644054"/>
                  <a:pt x="1368426" y="654373"/>
                  <a:pt x="1385888" y="663898"/>
                </a:cubicBezTo>
                <a:cubicBezTo>
                  <a:pt x="1403351" y="673423"/>
                  <a:pt x="1420813" y="681757"/>
                  <a:pt x="1433513" y="694854"/>
                </a:cubicBezTo>
                <a:cubicBezTo>
                  <a:pt x="1446213" y="707951"/>
                  <a:pt x="1452563" y="722635"/>
                  <a:pt x="1462088" y="742479"/>
                </a:cubicBezTo>
                <a:cubicBezTo>
                  <a:pt x="1471613" y="762323"/>
                  <a:pt x="1481535" y="794072"/>
                  <a:pt x="1490663" y="813916"/>
                </a:cubicBezTo>
                <a:cubicBezTo>
                  <a:pt x="1499791" y="833760"/>
                  <a:pt x="1500585" y="849635"/>
                  <a:pt x="1516857" y="861541"/>
                </a:cubicBezTo>
                <a:cubicBezTo>
                  <a:pt x="1533129" y="873447"/>
                  <a:pt x="1567260" y="877417"/>
                  <a:pt x="1588294" y="885354"/>
                </a:cubicBezTo>
                <a:cubicBezTo>
                  <a:pt x="1609328" y="893291"/>
                  <a:pt x="1626195" y="901228"/>
                  <a:pt x="1643063" y="909166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4823390" y="1629120"/>
            <a:ext cx="1300163" cy="335828"/>
          </a:xfrm>
          <a:custGeom>
            <a:avLst/>
            <a:gdLst>
              <a:gd name="connsiteX0" fmla="*/ 1300163 w 1300163"/>
              <a:gd name="connsiteY0" fmla="*/ 335828 h 335828"/>
              <a:gd name="connsiteX1" fmla="*/ 1231107 w 1300163"/>
              <a:gd name="connsiteY1" fmla="*/ 288203 h 335828"/>
              <a:gd name="connsiteX2" fmla="*/ 1171575 w 1300163"/>
              <a:gd name="connsiteY2" fmla="*/ 273916 h 335828"/>
              <a:gd name="connsiteX3" fmla="*/ 1100138 w 1300163"/>
              <a:gd name="connsiteY3" fmla="*/ 257247 h 335828"/>
              <a:gd name="connsiteX4" fmla="*/ 1026319 w 1300163"/>
              <a:gd name="connsiteY4" fmla="*/ 259628 h 335828"/>
              <a:gd name="connsiteX5" fmla="*/ 1002507 w 1300163"/>
              <a:gd name="connsiteY5" fmla="*/ 262010 h 335828"/>
              <a:gd name="connsiteX6" fmla="*/ 947738 w 1300163"/>
              <a:gd name="connsiteY6" fmla="*/ 235816 h 335828"/>
              <a:gd name="connsiteX7" fmla="*/ 892969 w 1300163"/>
              <a:gd name="connsiteY7" fmla="*/ 250103 h 335828"/>
              <a:gd name="connsiteX8" fmla="*/ 847725 w 1300163"/>
              <a:gd name="connsiteY8" fmla="*/ 245341 h 335828"/>
              <a:gd name="connsiteX9" fmla="*/ 823913 w 1300163"/>
              <a:gd name="connsiteY9" fmla="*/ 223910 h 335828"/>
              <a:gd name="connsiteX10" fmla="*/ 812007 w 1300163"/>
              <a:gd name="connsiteY10" fmla="*/ 188191 h 335828"/>
              <a:gd name="connsiteX11" fmla="*/ 792957 w 1300163"/>
              <a:gd name="connsiteY11" fmla="*/ 145328 h 335828"/>
              <a:gd name="connsiteX12" fmla="*/ 764382 w 1300163"/>
              <a:gd name="connsiteY12" fmla="*/ 121516 h 335828"/>
              <a:gd name="connsiteX13" fmla="*/ 738188 w 1300163"/>
              <a:gd name="connsiteY13" fmla="*/ 109610 h 335828"/>
              <a:gd name="connsiteX14" fmla="*/ 702469 w 1300163"/>
              <a:gd name="connsiteY14" fmla="*/ 104847 h 335828"/>
              <a:gd name="connsiteX15" fmla="*/ 683419 w 1300163"/>
              <a:gd name="connsiteY15" fmla="*/ 121516 h 335828"/>
              <a:gd name="connsiteX16" fmla="*/ 673894 w 1300163"/>
              <a:gd name="connsiteY16" fmla="*/ 142947 h 335828"/>
              <a:gd name="connsiteX17" fmla="*/ 661988 w 1300163"/>
              <a:gd name="connsiteY17" fmla="*/ 169141 h 335828"/>
              <a:gd name="connsiteX18" fmla="*/ 609600 w 1300163"/>
              <a:gd name="connsiteY18" fmla="*/ 221528 h 335828"/>
              <a:gd name="connsiteX19" fmla="*/ 557213 w 1300163"/>
              <a:gd name="connsiteY19" fmla="*/ 271535 h 335828"/>
              <a:gd name="connsiteX20" fmla="*/ 507207 w 1300163"/>
              <a:gd name="connsiteY20" fmla="*/ 288203 h 335828"/>
              <a:gd name="connsiteX21" fmla="*/ 452438 w 1300163"/>
              <a:gd name="connsiteY21" fmla="*/ 288203 h 335828"/>
              <a:gd name="connsiteX22" fmla="*/ 407194 w 1300163"/>
              <a:gd name="connsiteY22" fmla="*/ 292966 h 335828"/>
              <a:gd name="connsiteX23" fmla="*/ 307182 w 1300163"/>
              <a:gd name="connsiteY23" fmla="*/ 278678 h 335828"/>
              <a:gd name="connsiteX24" fmla="*/ 250032 w 1300163"/>
              <a:gd name="connsiteY24" fmla="*/ 242960 h 335828"/>
              <a:gd name="connsiteX25" fmla="*/ 214313 w 1300163"/>
              <a:gd name="connsiteY25" fmla="*/ 192953 h 335828"/>
              <a:gd name="connsiteX26" fmla="*/ 195263 w 1300163"/>
              <a:gd name="connsiteY26" fmla="*/ 145328 h 335828"/>
              <a:gd name="connsiteX27" fmla="*/ 180975 w 1300163"/>
              <a:gd name="connsiteY27" fmla="*/ 111991 h 335828"/>
              <a:gd name="connsiteX28" fmla="*/ 147638 w 1300163"/>
              <a:gd name="connsiteY28" fmla="*/ 69128 h 335828"/>
              <a:gd name="connsiteX29" fmla="*/ 142875 w 1300163"/>
              <a:gd name="connsiteY29" fmla="*/ 45316 h 335828"/>
              <a:gd name="connsiteX30" fmla="*/ 140494 w 1300163"/>
              <a:gd name="connsiteY30" fmla="*/ 23885 h 335828"/>
              <a:gd name="connsiteX31" fmla="*/ 116682 w 1300163"/>
              <a:gd name="connsiteY31" fmla="*/ 4835 h 335828"/>
              <a:gd name="connsiteX32" fmla="*/ 71438 w 1300163"/>
              <a:gd name="connsiteY32" fmla="*/ 72 h 335828"/>
              <a:gd name="connsiteX33" fmla="*/ 45244 w 1300163"/>
              <a:gd name="connsiteY33" fmla="*/ 7216 h 335828"/>
              <a:gd name="connsiteX34" fmla="*/ 35719 w 1300163"/>
              <a:gd name="connsiteY34" fmla="*/ 28647 h 335828"/>
              <a:gd name="connsiteX35" fmla="*/ 35719 w 1300163"/>
              <a:gd name="connsiteY35" fmla="*/ 42935 h 335828"/>
              <a:gd name="connsiteX36" fmla="*/ 28575 w 1300163"/>
              <a:gd name="connsiteY36" fmla="*/ 61985 h 335828"/>
              <a:gd name="connsiteX37" fmla="*/ 0 w 1300163"/>
              <a:gd name="connsiteY37" fmla="*/ 81035 h 33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00163" h="335828">
                <a:moveTo>
                  <a:pt x="1300163" y="335828"/>
                </a:moveTo>
                <a:cubicBezTo>
                  <a:pt x="1276350" y="317175"/>
                  <a:pt x="1252538" y="298522"/>
                  <a:pt x="1231107" y="288203"/>
                </a:cubicBezTo>
                <a:cubicBezTo>
                  <a:pt x="1209676" y="277884"/>
                  <a:pt x="1171575" y="273916"/>
                  <a:pt x="1171575" y="273916"/>
                </a:cubicBezTo>
                <a:cubicBezTo>
                  <a:pt x="1149747" y="268757"/>
                  <a:pt x="1124347" y="259628"/>
                  <a:pt x="1100138" y="257247"/>
                </a:cubicBezTo>
                <a:cubicBezTo>
                  <a:pt x="1075929" y="254866"/>
                  <a:pt x="1042591" y="258834"/>
                  <a:pt x="1026319" y="259628"/>
                </a:cubicBezTo>
                <a:cubicBezTo>
                  <a:pt x="1010047" y="260422"/>
                  <a:pt x="1015604" y="265979"/>
                  <a:pt x="1002507" y="262010"/>
                </a:cubicBezTo>
                <a:cubicBezTo>
                  <a:pt x="989410" y="258041"/>
                  <a:pt x="965994" y="237800"/>
                  <a:pt x="947738" y="235816"/>
                </a:cubicBezTo>
                <a:cubicBezTo>
                  <a:pt x="929482" y="233832"/>
                  <a:pt x="909638" y="248516"/>
                  <a:pt x="892969" y="250103"/>
                </a:cubicBezTo>
                <a:cubicBezTo>
                  <a:pt x="876300" y="251690"/>
                  <a:pt x="859234" y="249706"/>
                  <a:pt x="847725" y="245341"/>
                </a:cubicBezTo>
                <a:cubicBezTo>
                  <a:pt x="836216" y="240976"/>
                  <a:pt x="829866" y="233435"/>
                  <a:pt x="823913" y="223910"/>
                </a:cubicBezTo>
                <a:cubicBezTo>
                  <a:pt x="817960" y="214385"/>
                  <a:pt x="817166" y="201288"/>
                  <a:pt x="812007" y="188191"/>
                </a:cubicBezTo>
                <a:cubicBezTo>
                  <a:pt x="806848" y="175094"/>
                  <a:pt x="800894" y="156440"/>
                  <a:pt x="792957" y="145328"/>
                </a:cubicBezTo>
                <a:cubicBezTo>
                  <a:pt x="785019" y="134215"/>
                  <a:pt x="773510" y="127469"/>
                  <a:pt x="764382" y="121516"/>
                </a:cubicBezTo>
                <a:cubicBezTo>
                  <a:pt x="755254" y="115563"/>
                  <a:pt x="748507" y="112388"/>
                  <a:pt x="738188" y="109610"/>
                </a:cubicBezTo>
                <a:cubicBezTo>
                  <a:pt x="727869" y="106832"/>
                  <a:pt x="711597" y="102863"/>
                  <a:pt x="702469" y="104847"/>
                </a:cubicBezTo>
                <a:cubicBezTo>
                  <a:pt x="693341" y="106831"/>
                  <a:pt x="688181" y="115166"/>
                  <a:pt x="683419" y="121516"/>
                </a:cubicBezTo>
                <a:cubicBezTo>
                  <a:pt x="678657" y="127866"/>
                  <a:pt x="677466" y="135010"/>
                  <a:pt x="673894" y="142947"/>
                </a:cubicBezTo>
                <a:cubicBezTo>
                  <a:pt x="670322" y="150884"/>
                  <a:pt x="672704" y="156044"/>
                  <a:pt x="661988" y="169141"/>
                </a:cubicBezTo>
                <a:cubicBezTo>
                  <a:pt x="651272" y="182238"/>
                  <a:pt x="627062" y="204462"/>
                  <a:pt x="609600" y="221528"/>
                </a:cubicBezTo>
                <a:cubicBezTo>
                  <a:pt x="592138" y="238594"/>
                  <a:pt x="574278" y="260423"/>
                  <a:pt x="557213" y="271535"/>
                </a:cubicBezTo>
                <a:cubicBezTo>
                  <a:pt x="540148" y="282647"/>
                  <a:pt x="524669" y="285425"/>
                  <a:pt x="507207" y="288203"/>
                </a:cubicBezTo>
                <a:cubicBezTo>
                  <a:pt x="489744" y="290981"/>
                  <a:pt x="469107" y="287409"/>
                  <a:pt x="452438" y="288203"/>
                </a:cubicBezTo>
                <a:cubicBezTo>
                  <a:pt x="435769" y="288997"/>
                  <a:pt x="431403" y="294553"/>
                  <a:pt x="407194" y="292966"/>
                </a:cubicBezTo>
                <a:cubicBezTo>
                  <a:pt x="382985" y="291379"/>
                  <a:pt x="333376" y="287012"/>
                  <a:pt x="307182" y="278678"/>
                </a:cubicBezTo>
                <a:cubicBezTo>
                  <a:pt x="280988" y="270344"/>
                  <a:pt x="265510" y="257247"/>
                  <a:pt x="250032" y="242960"/>
                </a:cubicBezTo>
                <a:cubicBezTo>
                  <a:pt x="234554" y="228673"/>
                  <a:pt x="223441" y="209225"/>
                  <a:pt x="214313" y="192953"/>
                </a:cubicBezTo>
                <a:cubicBezTo>
                  <a:pt x="205185" y="176681"/>
                  <a:pt x="200819" y="158822"/>
                  <a:pt x="195263" y="145328"/>
                </a:cubicBezTo>
                <a:cubicBezTo>
                  <a:pt x="189707" y="131834"/>
                  <a:pt x="188912" y="124691"/>
                  <a:pt x="180975" y="111991"/>
                </a:cubicBezTo>
                <a:cubicBezTo>
                  <a:pt x="173038" y="99291"/>
                  <a:pt x="153988" y="80240"/>
                  <a:pt x="147638" y="69128"/>
                </a:cubicBezTo>
                <a:cubicBezTo>
                  <a:pt x="141288" y="58016"/>
                  <a:pt x="144066" y="52856"/>
                  <a:pt x="142875" y="45316"/>
                </a:cubicBezTo>
                <a:cubicBezTo>
                  <a:pt x="141684" y="37776"/>
                  <a:pt x="144859" y="30632"/>
                  <a:pt x="140494" y="23885"/>
                </a:cubicBezTo>
                <a:cubicBezTo>
                  <a:pt x="136129" y="17138"/>
                  <a:pt x="128191" y="8804"/>
                  <a:pt x="116682" y="4835"/>
                </a:cubicBezTo>
                <a:cubicBezTo>
                  <a:pt x="105173" y="866"/>
                  <a:pt x="83344" y="-325"/>
                  <a:pt x="71438" y="72"/>
                </a:cubicBezTo>
                <a:cubicBezTo>
                  <a:pt x="59532" y="469"/>
                  <a:pt x="51197" y="2454"/>
                  <a:pt x="45244" y="7216"/>
                </a:cubicBezTo>
                <a:cubicBezTo>
                  <a:pt x="39291" y="11978"/>
                  <a:pt x="37306" y="22694"/>
                  <a:pt x="35719" y="28647"/>
                </a:cubicBezTo>
                <a:cubicBezTo>
                  <a:pt x="34131" y="34600"/>
                  <a:pt x="36910" y="37379"/>
                  <a:pt x="35719" y="42935"/>
                </a:cubicBezTo>
                <a:cubicBezTo>
                  <a:pt x="34528" y="48491"/>
                  <a:pt x="34528" y="55635"/>
                  <a:pt x="28575" y="61985"/>
                </a:cubicBezTo>
                <a:cubicBezTo>
                  <a:pt x="22622" y="68335"/>
                  <a:pt x="11311" y="74685"/>
                  <a:pt x="0" y="81035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3573234" y="1469648"/>
            <a:ext cx="528656" cy="1367145"/>
          </a:xfrm>
          <a:custGeom>
            <a:avLst/>
            <a:gdLst>
              <a:gd name="connsiteX0" fmla="*/ 490538 w 528656"/>
              <a:gd name="connsiteY0" fmla="*/ 0 h 1367145"/>
              <a:gd name="connsiteX1" fmla="*/ 516731 w 528656"/>
              <a:gd name="connsiteY1" fmla="*/ 126207 h 1367145"/>
              <a:gd name="connsiteX2" fmla="*/ 528638 w 528656"/>
              <a:gd name="connsiteY2" fmla="*/ 173832 h 1367145"/>
              <a:gd name="connsiteX3" fmla="*/ 519113 w 528656"/>
              <a:gd name="connsiteY3" fmla="*/ 214313 h 1367145"/>
              <a:gd name="connsiteX4" fmla="*/ 504825 w 528656"/>
              <a:gd name="connsiteY4" fmla="*/ 266700 h 1367145"/>
              <a:gd name="connsiteX5" fmla="*/ 497681 w 528656"/>
              <a:gd name="connsiteY5" fmla="*/ 295275 h 1367145"/>
              <a:gd name="connsiteX6" fmla="*/ 471488 w 528656"/>
              <a:gd name="connsiteY6" fmla="*/ 323850 h 1367145"/>
              <a:gd name="connsiteX7" fmla="*/ 450056 w 528656"/>
              <a:gd name="connsiteY7" fmla="*/ 364332 h 1367145"/>
              <a:gd name="connsiteX8" fmla="*/ 447675 w 528656"/>
              <a:gd name="connsiteY8" fmla="*/ 400050 h 1367145"/>
              <a:gd name="connsiteX9" fmla="*/ 433388 w 528656"/>
              <a:gd name="connsiteY9" fmla="*/ 433388 h 1367145"/>
              <a:gd name="connsiteX10" fmla="*/ 411956 w 528656"/>
              <a:gd name="connsiteY10" fmla="*/ 454819 h 1367145"/>
              <a:gd name="connsiteX11" fmla="*/ 411956 w 528656"/>
              <a:gd name="connsiteY11" fmla="*/ 495300 h 1367145"/>
              <a:gd name="connsiteX12" fmla="*/ 400050 w 528656"/>
              <a:gd name="connsiteY12" fmla="*/ 523875 h 1367145"/>
              <a:gd name="connsiteX13" fmla="*/ 395288 w 528656"/>
              <a:gd name="connsiteY13" fmla="*/ 550069 h 1367145"/>
              <a:gd name="connsiteX14" fmla="*/ 395288 w 528656"/>
              <a:gd name="connsiteY14" fmla="*/ 576263 h 1367145"/>
              <a:gd name="connsiteX15" fmla="*/ 404813 w 528656"/>
              <a:gd name="connsiteY15" fmla="*/ 609600 h 1367145"/>
              <a:gd name="connsiteX16" fmla="*/ 402431 w 528656"/>
              <a:gd name="connsiteY16" fmla="*/ 659607 h 1367145"/>
              <a:gd name="connsiteX17" fmla="*/ 397669 w 528656"/>
              <a:gd name="connsiteY17" fmla="*/ 697707 h 1367145"/>
              <a:gd name="connsiteX18" fmla="*/ 402431 w 528656"/>
              <a:gd name="connsiteY18" fmla="*/ 759619 h 1367145"/>
              <a:gd name="connsiteX19" fmla="*/ 409575 w 528656"/>
              <a:gd name="connsiteY19" fmla="*/ 795338 h 1367145"/>
              <a:gd name="connsiteX20" fmla="*/ 402431 w 528656"/>
              <a:gd name="connsiteY20" fmla="*/ 876300 h 1367145"/>
              <a:gd name="connsiteX21" fmla="*/ 402431 w 528656"/>
              <a:gd name="connsiteY21" fmla="*/ 919163 h 1367145"/>
              <a:gd name="connsiteX22" fmla="*/ 392906 w 528656"/>
              <a:gd name="connsiteY22" fmla="*/ 952500 h 1367145"/>
              <a:gd name="connsiteX23" fmla="*/ 376238 w 528656"/>
              <a:gd name="connsiteY23" fmla="*/ 971550 h 1367145"/>
              <a:gd name="connsiteX24" fmla="*/ 357188 w 528656"/>
              <a:gd name="connsiteY24" fmla="*/ 1019175 h 1367145"/>
              <a:gd name="connsiteX25" fmla="*/ 321469 w 528656"/>
              <a:gd name="connsiteY25" fmla="*/ 1052513 h 1367145"/>
              <a:gd name="connsiteX26" fmla="*/ 276225 w 528656"/>
              <a:gd name="connsiteY26" fmla="*/ 1107282 h 1367145"/>
              <a:gd name="connsiteX27" fmla="*/ 238125 w 528656"/>
              <a:gd name="connsiteY27" fmla="*/ 1157288 h 1367145"/>
              <a:gd name="connsiteX28" fmla="*/ 207169 w 528656"/>
              <a:gd name="connsiteY28" fmla="*/ 1181100 h 1367145"/>
              <a:gd name="connsiteX29" fmla="*/ 157163 w 528656"/>
              <a:gd name="connsiteY29" fmla="*/ 1233488 h 1367145"/>
              <a:gd name="connsiteX30" fmla="*/ 157163 w 528656"/>
              <a:gd name="connsiteY30" fmla="*/ 1233488 h 1367145"/>
              <a:gd name="connsiteX31" fmla="*/ 109538 w 528656"/>
              <a:gd name="connsiteY31" fmla="*/ 1243013 h 1367145"/>
              <a:gd name="connsiteX32" fmla="*/ 59531 w 528656"/>
              <a:gd name="connsiteY32" fmla="*/ 1278732 h 1367145"/>
              <a:gd name="connsiteX33" fmla="*/ 38100 w 528656"/>
              <a:gd name="connsiteY33" fmla="*/ 1316832 h 1367145"/>
              <a:gd name="connsiteX34" fmla="*/ 9525 w 528656"/>
              <a:gd name="connsiteY34" fmla="*/ 1359694 h 1367145"/>
              <a:gd name="connsiteX35" fmla="*/ 0 w 528656"/>
              <a:gd name="connsiteY35" fmla="*/ 1366838 h 13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8656" h="1367145">
                <a:moveTo>
                  <a:pt x="490538" y="0"/>
                </a:moveTo>
                <a:cubicBezTo>
                  <a:pt x="500459" y="48617"/>
                  <a:pt x="510381" y="97235"/>
                  <a:pt x="516731" y="126207"/>
                </a:cubicBezTo>
                <a:cubicBezTo>
                  <a:pt x="523081" y="155179"/>
                  <a:pt x="528241" y="159148"/>
                  <a:pt x="528638" y="173832"/>
                </a:cubicBezTo>
                <a:cubicBezTo>
                  <a:pt x="529035" y="188516"/>
                  <a:pt x="523082" y="198835"/>
                  <a:pt x="519113" y="214313"/>
                </a:cubicBezTo>
                <a:cubicBezTo>
                  <a:pt x="515144" y="229791"/>
                  <a:pt x="508397" y="253206"/>
                  <a:pt x="504825" y="266700"/>
                </a:cubicBezTo>
                <a:cubicBezTo>
                  <a:pt x="501253" y="280194"/>
                  <a:pt x="503237" y="285750"/>
                  <a:pt x="497681" y="295275"/>
                </a:cubicBezTo>
                <a:cubicBezTo>
                  <a:pt x="492125" y="304800"/>
                  <a:pt x="479425" y="312341"/>
                  <a:pt x="471488" y="323850"/>
                </a:cubicBezTo>
                <a:cubicBezTo>
                  <a:pt x="463551" y="335359"/>
                  <a:pt x="454025" y="351632"/>
                  <a:pt x="450056" y="364332"/>
                </a:cubicBezTo>
                <a:cubicBezTo>
                  <a:pt x="446087" y="377032"/>
                  <a:pt x="450453" y="388541"/>
                  <a:pt x="447675" y="400050"/>
                </a:cubicBezTo>
                <a:cubicBezTo>
                  <a:pt x="444897" y="411559"/>
                  <a:pt x="439341" y="424260"/>
                  <a:pt x="433388" y="433388"/>
                </a:cubicBezTo>
                <a:cubicBezTo>
                  <a:pt x="427435" y="442516"/>
                  <a:pt x="415528" y="444500"/>
                  <a:pt x="411956" y="454819"/>
                </a:cubicBezTo>
                <a:cubicBezTo>
                  <a:pt x="408384" y="465138"/>
                  <a:pt x="413940" y="483791"/>
                  <a:pt x="411956" y="495300"/>
                </a:cubicBezTo>
                <a:cubicBezTo>
                  <a:pt x="409972" y="506809"/>
                  <a:pt x="402828" y="514747"/>
                  <a:pt x="400050" y="523875"/>
                </a:cubicBezTo>
                <a:cubicBezTo>
                  <a:pt x="397272" y="533003"/>
                  <a:pt x="396082" y="541338"/>
                  <a:pt x="395288" y="550069"/>
                </a:cubicBezTo>
                <a:cubicBezTo>
                  <a:pt x="394494" y="558800"/>
                  <a:pt x="393700" y="566341"/>
                  <a:pt x="395288" y="576263"/>
                </a:cubicBezTo>
                <a:cubicBezTo>
                  <a:pt x="396876" y="586185"/>
                  <a:pt x="403623" y="595709"/>
                  <a:pt x="404813" y="609600"/>
                </a:cubicBezTo>
                <a:cubicBezTo>
                  <a:pt x="406003" y="623491"/>
                  <a:pt x="403622" y="644923"/>
                  <a:pt x="402431" y="659607"/>
                </a:cubicBezTo>
                <a:cubicBezTo>
                  <a:pt x="401240" y="674291"/>
                  <a:pt x="397669" y="681038"/>
                  <a:pt x="397669" y="697707"/>
                </a:cubicBezTo>
                <a:cubicBezTo>
                  <a:pt x="397669" y="714376"/>
                  <a:pt x="400447" y="743347"/>
                  <a:pt x="402431" y="759619"/>
                </a:cubicBezTo>
                <a:cubicBezTo>
                  <a:pt x="404415" y="775891"/>
                  <a:pt x="409575" y="775891"/>
                  <a:pt x="409575" y="795338"/>
                </a:cubicBezTo>
                <a:cubicBezTo>
                  <a:pt x="409575" y="814785"/>
                  <a:pt x="403622" y="855663"/>
                  <a:pt x="402431" y="876300"/>
                </a:cubicBezTo>
                <a:cubicBezTo>
                  <a:pt x="401240" y="896937"/>
                  <a:pt x="404018" y="906463"/>
                  <a:pt x="402431" y="919163"/>
                </a:cubicBezTo>
                <a:cubicBezTo>
                  <a:pt x="400844" y="931863"/>
                  <a:pt x="397271" y="943769"/>
                  <a:pt x="392906" y="952500"/>
                </a:cubicBezTo>
                <a:cubicBezTo>
                  <a:pt x="388541" y="961231"/>
                  <a:pt x="382191" y="960438"/>
                  <a:pt x="376238" y="971550"/>
                </a:cubicBezTo>
                <a:cubicBezTo>
                  <a:pt x="370285" y="982662"/>
                  <a:pt x="366316" y="1005681"/>
                  <a:pt x="357188" y="1019175"/>
                </a:cubicBezTo>
                <a:cubicBezTo>
                  <a:pt x="348060" y="1032669"/>
                  <a:pt x="334963" y="1037829"/>
                  <a:pt x="321469" y="1052513"/>
                </a:cubicBezTo>
                <a:cubicBezTo>
                  <a:pt x="307975" y="1067197"/>
                  <a:pt x="290116" y="1089820"/>
                  <a:pt x="276225" y="1107282"/>
                </a:cubicBezTo>
                <a:cubicBezTo>
                  <a:pt x="262334" y="1124744"/>
                  <a:pt x="249634" y="1144985"/>
                  <a:pt x="238125" y="1157288"/>
                </a:cubicBezTo>
                <a:cubicBezTo>
                  <a:pt x="226616" y="1169591"/>
                  <a:pt x="220663" y="1168400"/>
                  <a:pt x="207169" y="1181100"/>
                </a:cubicBezTo>
                <a:cubicBezTo>
                  <a:pt x="193675" y="1193800"/>
                  <a:pt x="157163" y="1233488"/>
                  <a:pt x="157163" y="1233488"/>
                </a:cubicBezTo>
                <a:lnTo>
                  <a:pt x="157163" y="1233488"/>
                </a:lnTo>
                <a:cubicBezTo>
                  <a:pt x="149225" y="1235076"/>
                  <a:pt x="125810" y="1235472"/>
                  <a:pt x="109538" y="1243013"/>
                </a:cubicBezTo>
                <a:cubicBezTo>
                  <a:pt x="93266" y="1250554"/>
                  <a:pt x="71437" y="1266429"/>
                  <a:pt x="59531" y="1278732"/>
                </a:cubicBezTo>
                <a:cubicBezTo>
                  <a:pt x="47625" y="1291035"/>
                  <a:pt x="46434" y="1303338"/>
                  <a:pt x="38100" y="1316832"/>
                </a:cubicBezTo>
                <a:cubicBezTo>
                  <a:pt x="29766" y="1330326"/>
                  <a:pt x="15875" y="1351360"/>
                  <a:pt x="9525" y="1359694"/>
                </a:cubicBezTo>
                <a:cubicBezTo>
                  <a:pt x="3175" y="1368028"/>
                  <a:pt x="1587" y="1367433"/>
                  <a:pt x="0" y="1366838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 rot="3353904">
            <a:off x="5792113" y="1295544"/>
            <a:ext cx="96787" cy="610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rot="21144723">
            <a:off x="5682271" y="1240753"/>
            <a:ext cx="81718" cy="566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616454" y="895999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Lompoc</a:t>
            </a:r>
            <a:endParaRPr lang="en-US" b="1" dirty="0"/>
          </a:p>
        </p:txBody>
      </p:sp>
      <p:sp>
        <p:nvSpPr>
          <p:cNvPr id="99" name="Textfeld 11"/>
          <p:cNvSpPr txBox="1"/>
          <p:nvPr/>
        </p:nvSpPr>
        <p:spPr>
          <a:xfrm>
            <a:off x="35978" y="4352779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Dibblee</a:t>
            </a:r>
            <a:r>
              <a:rPr lang="en-US" dirty="0" smtClean="0"/>
              <a:t>, 1988</a:t>
            </a:r>
            <a:endParaRPr lang="en-US" dirty="0"/>
          </a:p>
        </p:txBody>
      </p:sp>
      <p:sp>
        <p:nvSpPr>
          <p:cNvPr id="100" name="Freeform 99"/>
          <p:cNvSpPr/>
          <p:nvPr/>
        </p:nvSpPr>
        <p:spPr>
          <a:xfrm>
            <a:off x="3546475" y="1756398"/>
            <a:ext cx="301625" cy="98437"/>
          </a:xfrm>
          <a:custGeom>
            <a:avLst/>
            <a:gdLst>
              <a:gd name="connsiteX0" fmla="*/ 0 w 301625"/>
              <a:gd name="connsiteY0" fmla="*/ 98437 h 98437"/>
              <a:gd name="connsiteX1" fmla="*/ 41275 w 301625"/>
              <a:gd name="connsiteY1" fmla="*/ 95262 h 98437"/>
              <a:gd name="connsiteX2" fmla="*/ 53975 w 301625"/>
              <a:gd name="connsiteY2" fmla="*/ 92087 h 98437"/>
              <a:gd name="connsiteX3" fmla="*/ 88900 w 301625"/>
              <a:gd name="connsiteY3" fmla="*/ 88912 h 98437"/>
              <a:gd name="connsiteX4" fmla="*/ 127000 w 301625"/>
              <a:gd name="connsiteY4" fmla="*/ 79387 h 98437"/>
              <a:gd name="connsiteX5" fmla="*/ 139700 w 301625"/>
              <a:gd name="connsiteY5" fmla="*/ 76212 h 98437"/>
              <a:gd name="connsiteX6" fmla="*/ 158750 w 301625"/>
              <a:gd name="connsiteY6" fmla="*/ 69862 h 98437"/>
              <a:gd name="connsiteX7" fmla="*/ 168275 w 301625"/>
              <a:gd name="connsiteY7" fmla="*/ 66687 h 98437"/>
              <a:gd name="connsiteX8" fmla="*/ 180975 w 301625"/>
              <a:gd name="connsiteY8" fmla="*/ 60337 h 98437"/>
              <a:gd name="connsiteX9" fmla="*/ 200025 w 301625"/>
              <a:gd name="connsiteY9" fmla="*/ 53987 h 98437"/>
              <a:gd name="connsiteX10" fmla="*/ 234950 w 301625"/>
              <a:gd name="connsiteY10" fmla="*/ 34937 h 98437"/>
              <a:gd name="connsiteX11" fmla="*/ 250825 w 301625"/>
              <a:gd name="connsiteY11" fmla="*/ 31762 h 98437"/>
              <a:gd name="connsiteX12" fmla="*/ 288925 w 301625"/>
              <a:gd name="connsiteY12" fmla="*/ 6362 h 98437"/>
              <a:gd name="connsiteX13" fmla="*/ 301625 w 301625"/>
              <a:gd name="connsiteY13" fmla="*/ 12 h 9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625" h="98437">
                <a:moveTo>
                  <a:pt x="0" y="98437"/>
                </a:moveTo>
                <a:cubicBezTo>
                  <a:pt x="13758" y="97379"/>
                  <a:pt x="27571" y="96874"/>
                  <a:pt x="41275" y="95262"/>
                </a:cubicBezTo>
                <a:cubicBezTo>
                  <a:pt x="45609" y="94752"/>
                  <a:pt x="49650" y="92664"/>
                  <a:pt x="53975" y="92087"/>
                </a:cubicBezTo>
                <a:cubicBezTo>
                  <a:pt x="65562" y="90542"/>
                  <a:pt x="77258" y="89970"/>
                  <a:pt x="88900" y="88912"/>
                </a:cubicBezTo>
                <a:lnTo>
                  <a:pt x="127000" y="79387"/>
                </a:lnTo>
                <a:cubicBezTo>
                  <a:pt x="131233" y="78329"/>
                  <a:pt x="135560" y="77592"/>
                  <a:pt x="139700" y="76212"/>
                </a:cubicBezTo>
                <a:lnTo>
                  <a:pt x="158750" y="69862"/>
                </a:lnTo>
                <a:cubicBezTo>
                  <a:pt x="161925" y="68804"/>
                  <a:pt x="165282" y="68184"/>
                  <a:pt x="168275" y="66687"/>
                </a:cubicBezTo>
                <a:cubicBezTo>
                  <a:pt x="172508" y="64570"/>
                  <a:pt x="176581" y="62095"/>
                  <a:pt x="180975" y="60337"/>
                </a:cubicBezTo>
                <a:cubicBezTo>
                  <a:pt x="187190" y="57851"/>
                  <a:pt x="194456" y="57700"/>
                  <a:pt x="200025" y="53987"/>
                </a:cubicBezTo>
                <a:cubicBezTo>
                  <a:pt x="209959" y="47364"/>
                  <a:pt x="224660" y="36995"/>
                  <a:pt x="234950" y="34937"/>
                </a:cubicBezTo>
                <a:lnTo>
                  <a:pt x="250825" y="31762"/>
                </a:lnTo>
                <a:lnTo>
                  <a:pt x="288925" y="6362"/>
                </a:lnTo>
                <a:cubicBezTo>
                  <a:pt x="299331" y="-575"/>
                  <a:pt x="294634" y="12"/>
                  <a:pt x="301625" y="12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3914775" y="1619510"/>
            <a:ext cx="307975" cy="101975"/>
          </a:xfrm>
          <a:custGeom>
            <a:avLst/>
            <a:gdLst>
              <a:gd name="connsiteX0" fmla="*/ 0 w 307975"/>
              <a:gd name="connsiteY0" fmla="*/ 101975 h 101975"/>
              <a:gd name="connsiteX1" fmla="*/ 73025 w 307975"/>
              <a:gd name="connsiteY1" fmla="*/ 92450 h 101975"/>
              <a:gd name="connsiteX2" fmla="*/ 98425 w 307975"/>
              <a:gd name="connsiteY2" fmla="*/ 86100 h 101975"/>
              <a:gd name="connsiteX3" fmla="*/ 130175 w 307975"/>
              <a:gd name="connsiteY3" fmla="*/ 70225 h 101975"/>
              <a:gd name="connsiteX4" fmla="*/ 149225 w 307975"/>
              <a:gd name="connsiteY4" fmla="*/ 63875 h 101975"/>
              <a:gd name="connsiteX5" fmla="*/ 158750 w 307975"/>
              <a:gd name="connsiteY5" fmla="*/ 54350 h 101975"/>
              <a:gd name="connsiteX6" fmla="*/ 177800 w 307975"/>
              <a:gd name="connsiteY6" fmla="*/ 41650 h 101975"/>
              <a:gd name="connsiteX7" fmla="*/ 196850 w 307975"/>
              <a:gd name="connsiteY7" fmla="*/ 22600 h 101975"/>
              <a:gd name="connsiteX8" fmla="*/ 206375 w 307975"/>
              <a:gd name="connsiteY8" fmla="*/ 13075 h 101975"/>
              <a:gd name="connsiteX9" fmla="*/ 215900 w 307975"/>
              <a:gd name="connsiteY9" fmla="*/ 9900 h 101975"/>
              <a:gd name="connsiteX10" fmla="*/ 225425 w 307975"/>
              <a:gd name="connsiteY10" fmla="*/ 3550 h 101975"/>
              <a:gd name="connsiteX11" fmla="*/ 307975 w 307975"/>
              <a:gd name="connsiteY11" fmla="*/ 375 h 10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975" h="101975">
                <a:moveTo>
                  <a:pt x="0" y="101975"/>
                </a:moveTo>
                <a:cubicBezTo>
                  <a:pt x="103083" y="95911"/>
                  <a:pt x="21120" y="105426"/>
                  <a:pt x="73025" y="92450"/>
                </a:cubicBezTo>
                <a:lnTo>
                  <a:pt x="98425" y="86100"/>
                </a:lnTo>
                <a:cubicBezTo>
                  <a:pt x="125900" y="67783"/>
                  <a:pt x="107330" y="77079"/>
                  <a:pt x="130175" y="70225"/>
                </a:cubicBezTo>
                <a:cubicBezTo>
                  <a:pt x="136586" y="68302"/>
                  <a:pt x="149225" y="63875"/>
                  <a:pt x="149225" y="63875"/>
                </a:cubicBezTo>
                <a:cubicBezTo>
                  <a:pt x="152400" y="60700"/>
                  <a:pt x="155206" y="57107"/>
                  <a:pt x="158750" y="54350"/>
                </a:cubicBezTo>
                <a:cubicBezTo>
                  <a:pt x="164774" y="49665"/>
                  <a:pt x="172404" y="47046"/>
                  <a:pt x="177800" y="41650"/>
                </a:cubicBezTo>
                <a:lnTo>
                  <a:pt x="196850" y="22600"/>
                </a:lnTo>
                <a:cubicBezTo>
                  <a:pt x="200025" y="19425"/>
                  <a:pt x="202115" y="14495"/>
                  <a:pt x="206375" y="13075"/>
                </a:cubicBezTo>
                <a:cubicBezTo>
                  <a:pt x="209550" y="12017"/>
                  <a:pt x="212907" y="11397"/>
                  <a:pt x="215900" y="9900"/>
                </a:cubicBezTo>
                <a:cubicBezTo>
                  <a:pt x="219313" y="8193"/>
                  <a:pt x="221723" y="4475"/>
                  <a:pt x="225425" y="3550"/>
                </a:cubicBezTo>
                <a:cubicBezTo>
                  <a:pt x="246072" y="-1612"/>
                  <a:pt x="292869" y="375"/>
                  <a:pt x="307975" y="375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4295775" y="1337310"/>
            <a:ext cx="460375" cy="241300"/>
          </a:xfrm>
          <a:custGeom>
            <a:avLst/>
            <a:gdLst>
              <a:gd name="connsiteX0" fmla="*/ 0 w 460375"/>
              <a:gd name="connsiteY0" fmla="*/ 241300 h 241300"/>
              <a:gd name="connsiteX1" fmla="*/ 79375 w 460375"/>
              <a:gd name="connsiteY1" fmla="*/ 238125 h 241300"/>
              <a:gd name="connsiteX2" fmla="*/ 104775 w 460375"/>
              <a:gd name="connsiteY2" fmla="*/ 228600 h 241300"/>
              <a:gd name="connsiteX3" fmla="*/ 114300 w 460375"/>
              <a:gd name="connsiteY3" fmla="*/ 225425 h 241300"/>
              <a:gd name="connsiteX4" fmla="*/ 133350 w 460375"/>
              <a:gd name="connsiteY4" fmla="*/ 212725 h 241300"/>
              <a:gd name="connsiteX5" fmla="*/ 152400 w 460375"/>
              <a:gd name="connsiteY5" fmla="*/ 200025 h 241300"/>
              <a:gd name="connsiteX6" fmla="*/ 161925 w 460375"/>
              <a:gd name="connsiteY6" fmla="*/ 193675 h 241300"/>
              <a:gd name="connsiteX7" fmla="*/ 174625 w 460375"/>
              <a:gd name="connsiteY7" fmla="*/ 187325 h 241300"/>
              <a:gd name="connsiteX8" fmla="*/ 180975 w 460375"/>
              <a:gd name="connsiteY8" fmla="*/ 177800 h 241300"/>
              <a:gd name="connsiteX9" fmla="*/ 200025 w 460375"/>
              <a:gd name="connsiteY9" fmla="*/ 165100 h 241300"/>
              <a:gd name="connsiteX10" fmla="*/ 209550 w 460375"/>
              <a:gd name="connsiteY10" fmla="*/ 158750 h 241300"/>
              <a:gd name="connsiteX11" fmla="*/ 219075 w 460375"/>
              <a:gd name="connsiteY11" fmla="*/ 152400 h 241300"/>
              <a:gd name="connsiteX12" fmla="*/ 238125 w 460375"/>
              <a:gd name="connsiteY12" fmla="*/ 133350 h 241300"/>
              <a:gd name="connsiteX13" fmla="*/ 247650 w 460375"/>
              <a:gd name="connsiteY13" fmla="*/ 123825 h 241300"/>
              <a:gd name="connsiteX14" fmla="*/ 260350 w 460375"/>
              <a:gd name="connsiteY14" fmla="*/ 114300 h 241300"/>
              <a:gd name="connsiteX15" fmla="*/ 279400 w 460375"/>
              <a:gd name="connsiteY15" fmla="*/ 95250 h 241300"/>
              <a:gd name="connsiteX16" fmla="*/ 285750 w 460375"/>
              <a:gd name="connsiteY16" fmla="*/ 85725 h 241300"/>
              <a:gd name="connsiteX17" fmla="*/ 323850 w 460375"/>
              <a:gd name="connsiteY17" fmla="*/ 66675 h 241300"/>
              <a:gd name="connsiteX18" fmla="*/ 333375 w 460375"/>
              <a:gd name="connsiteY18" fmla="*/ 63500 h 241300"/>
              <a:gd name="connsiteX19" fmla="*/ 349250 w 460375"/>
              <a:gd name="connsiteY19" fmla="*/ 44450 h 241300"/>
              <a:gd name="connsiteX20" fmla="*/ 368300 w 460375"/>
              <a:gd name="connsiteY20" fmla="*/ 31750 h 241300"/>
              <a:gd name="connsiteX21" fmla="*/ 387350 w 460375"/>
              <a:gd name="connsiteY21" fmla="*/ 25400 h 241300"/>
              <a:gd name="connsiteX22" fmla="*/ 428625 w 460375"/>
              <a:gd name="connsiteY22" fmla="*/ 19050 h 241300"/>
              <a:gd name="connsiteX23" fmla="*/ 438150 w 460375"/>
              <a:gd name="connsiteY23" fmla="*/ 15875 h 241300"/>
              <a:gd name="connsiteX24" fmla="*/ 460375 w 460375"/>
              <a:gd name="connsiteY24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0375" h="241300">
                <a:moveTo>
                  <a:pt x="0" y="241300"/>
                </a:moveTo>
                <a:cubicBezTo>
                  <a:pt x="26458" y="240242"/>
                  <a:pt x="52958" y="239947"/>
                  <a:pt x="79375" y="238125"/>
                </a:cubicBezTo>
                <a:cubicBezTo>
                  <a:pt x="91002" y="237323"/>
                  <a:pt x="94316" y="233082"/>
                  <a:pt x="104775" y="228600"/>
                </a:cubicBezTo>
                <a:cubicBezTo>
                  <a:pt x="107851" y="227282"/>
                  <a:pt x="111125" y="226483"/>
                  <a:pt x="114300" y="225425"/>
                </a:cubicBezTo>
                <a:cubicBezTo>
                  <a:pt x="135439" y="204286"/>
                  <a:pt x="112673" y="224212"/>
                  <a:pt x="133350" y="212725"/>
                </a:cubicBezTo>
                <a:cubicBezTo>
                  <a:pt x="140021" y="209019"/>
                  <a:pt x="146050" y="204258"/>
                  <a:pt x="152400" y="200025"/>
                </a:cubicBezTo>
                <a:cubicBezTo>
                  <a:pt x="155575" y="197908"/>
                  <a:pt x="158512" y="195382"/>
                  <a:pt x="161925" y="193675"/>
                </a:cubicBezTo>
                <a:lnTo>
                  <a:pt x="174625" y="187325"/>
                </a:lnTo>
                <a:cubicBezTo>
                  <a:pt x="176742" y="184150"/>
                  <a:pt x="178103" y="180313"/>
                  <a:pt x="180975" y="177800"/>
                </a:cubicBezTo>
                <a:cubicBezTo>
                  <a:pt x="186718" y="172774"/>
                  <a:pt x="193675" y="169333"/>
                  <a:pt x="200025" y="165100"/>
                </a:cubicBezTo>
                <a:lnTo>
                  <a:pt x="209550" y="158750"/>
                </a:lnTo>
                <a:cubicBezTo>
                  <a:pt x="212725" y="156633"/>
                  <a:pt x="216377" y="155098"/>
                  <a:pt x="219075" y="152400"/>
                </a:cubicBezTo>
                <a:lnTo>
                  <a:pt x="238125" y="133350"/>
                </a:lnTo>
                <a:cubicBezTo>
                  <a:pt x="241300" y="130175"/>
                  <a:pt x="244058" y="126519"/>
                  <a:pt x="247650" y="123825"/>
                </a:cubicBezTo>
                <a:cubicBezTo>
                  <a:pt x="251883" y="120650"/>
                  <a:pt x="256417" y="117840"/>
                  <a:pt x="260350" y="114300"/>
                </a:cubicBezTo>
                <a:cubicBezTo>
                  <a:pt x="267025" y="108293"/>
                  <a:pt x="274419" y="102722"/>
                  <a:pt x="279400" y="95250"/>
                </a:cubicBezTo>
                <a:cubicBezTo>
                  <a:pt x="281517" y="92075"/>
                  <a:pt x="282878" y="88238"/>
                  <a:pt x="285750" y="85725"/>
                </a:cubicBezTo>
                <a:cubicBezTo>
                  <a:pt x="300900" y="72468"/>
                  <a:pt x="305865" y="72670"/>
                  <a:pt x="323850" y="66675"/>
                </a:cubicBezTo>
                <a:lnTo>
                  <a:pt x="333375" y="63500"/>
                </a:lnTo>
                <a:cubicBezTo>
                  <a:pt x="339019" y="55033"/>
                  <a:pt x="340788" y="51032"/>
                  <a:pt x="349250" y="44450"/>
                </a:cubicBezTo>
                <a:cubicBezTo>
                  <a:pt x="355274" y="39765"/>
                  <a:pt x="361060" y="34163"/>
                  <a:pt x="368300" y="31750"/>
                </a:cubicBezTo>
                <a:cubicBezTo>
                  <a:pt x="374650" y="29633"/>
                  <a:pt x="380786" y="26713"/>
                  <a:pt x="387350" y="25400"/>
                </a:cubicBezTo>
                <a:cubicBezTo>
                  <a:pt x="411592" y="20552"/>
                  <a:pt x="397870" y="22894"/>
                  <a:pt x="428625" y="19050"/>
                </a:cubicBezTo>
                <a:cubicBezTo>
                  <a:pt x="431800" y="17992"/>
                  <a:pt x="435224" y="17500"/>
                  <a:pt x="438150" y="15875"/>
                </a:cubicBezTo>
                <a:cubicBezTo>
                  <a:pt x="453372" y="7419"/>
                  <a:pt x="452799" y="7576"/>
                  <a:pt x="460375" y="0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4835525" y="1172210"/>
            <a:ext cx="644525" cy="136525"/>
          </a:xfrm>
          <a:custGeom>
            <a:avLst/>
            <a:gdLst>
              <a:gd name="connsiteX0" fmla="*/ 0 w 644525"/>
              <a:gd name="connsiteY0" fmla="*/ 136525 h 136525"/>
              <a:gd name="connsiteX1" fmla="*/ 19050 w 644525"/>
              <a:gd name="connsiteY1" fmla="*/ 133350 h 136525"/>
              <a:gd name="connsiteX2" fmla="*/ 50800 w 644525"/>
              <a:gd name="connsiteY2" fmla="*/ 123825 h 136525"/>
              <a:gd name="connsiteX3" fmla="*/ 60325 w 644525"/>
              <a:gd name="connsiteY3" fmla="*/ 120650 h 136525"/>
              <a:gd name="connsiteX4" fmla="*/ 69850 w 644525"/>
              <a:gd name="connsiteY4" fmla="*/ 114300 h 136525"/>
              <a:gd name="connsiteX5" fmla="*/ 88900 w 644525"/>
              <a:gd name="connsiteY5" fmla="*/ 107950 h 136525"/>
              <a:gd name="connsiteX6" fmla="*/ 98425 w 644525"/>
              <a:gd name="connsiteY6" fmla="*/ 101600 h 136525"/>
              <a:gd name="connsiteX7" fmla="*/ 120650 w 644525"/>
              <a:gd name="connsiteY7" fmla="*/ 95250 h 136525"/>
              <a:gd name="connsiteX8" fmla="*/ 139700 w 644525"/>
              <a:gd name="connsiteY8" fmla="*/ 82550 h 136525"/>
              <a:gd name="connsiteX9" fmla="*/ 158750 w 644525"/>
              <a:gd name="connsiteY9" fmla="*/ 69850 h 136525"/>
              <a:gd name="connsiteX10" fmla="*/ 168275 w 644525"/>
              <a:gd name="connsiteY10" fmla="*/ 63500 h 136525"/>
              <a:gd name="connsiteX11" fmla="*/ 190500 w 644525"/>
              <a:gd name="connsiteY11" fmla="*/ 57150 h 136525"/>
              <a:gd name="connsiteX12" fmla="*/ 209550 w 644525"/>
              <a:gd name="connsiteY12" fmla="*/ 50800 h 136525"/>
              <a:gd name="connsiteX13" fmla="*/ 228600 w 644525"/>
              <a:gd name="connsiteY13" fmla="*/ 44450 h 136525"/>
              <a:gd name="connsiteX14" fmla="*/ 247650 w 644525"/>
              <a:gd name="connsiteY14" fmla="*/ 38100 h 136525"/>
              <a:gd name="connsiteX15" fmla="*/ 257175 w 644525"/>
              <a:gd name="connsiteY15" fmla="*/ 34925 h 136525"/>
              <a:gd name="connsiteX16" fmla="*/ 276225 w 644525"/>
              <a:gd name="connsiteY16" fmla="*/ 31750 h 136525"/>
              <a:gd name="connsiteX17" fmla="*/ 304800 w 644525"/>
              <a:gd name="connsiteY17" fmla="*/ 28575 h 136525"/>
              <a:gd name="connsiteX18" fmla="*/ 336550 w 644525"/>
              <a:gd name="connsiteY18" fmla="*/ 22225 h 136525"/>
              <a:gd name="connsiteX19" fmla="*/ 349250 w 644525"/>
              <a:gd name="connsiteY19" fmla="*/ 19050 h 136525"/>
              <a:gd name="connsiteX20" fmla="*/ 546100 w 644525"/>
              <a:gd name="connsiteY20" fmla="*/ 12700 h 136525"/>
              <a:gd name="connsiteX21" fmla="*/ 561975 w 644525"/>
              <a:gd name="connsiteY21" fmla="*/ 9525 h 136525"/>
              <a:gd name="connsiteX22" fmla="*/ 596900 w 644525"/>
              <a:gd name="connsiteY22" fmla="*/ 0 h 136525"/>
              <a:gd name="connsiteX23" fmla="*/ 644525 w 644525"/>
              <a:gd name="connsiteY23" fmla="*/ 3175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4525" h="136525">
                <a:moveTo>
                  <a:pt x="0" y="136525"/>
                </a:moveTo>
                <a:cubicBezTo>
                  <a:pt x="6350" y="135467"/>
                  <a:pt x="12737" y="134613"/>
                  <a:pt x="19050" y="133350"/>
                </a:cubicBezTo>
                <a:cubicBezTo>
                  <a:pt x="31046" y="130951"/>
                  <a:pt x="38651" y="127875"/>
                  <a:pt x="50800" y="123825"/>
                </a:cubicBezTo>
                <a:cubicBezTo>
                  <a:pt x="53975" y="122767"/>
                  <a:pt x="57540" y="122506"/>
                  <a:pt x="60325" y="120650"/>
                </a:cubicBezTo>
                <a:cubicBezTo>
                  <a:pt x="63500" y="118533"/>
                  <a:pt x="66363" y="115850"/>
                  <a:pt x="69850" y="114300"/>
                </a:cubicBezTo>
                <a:cubicBezTo>
                  <a:pt x="75967" y="111582"/>
                  <a:pt x="83331" y="111663"/>
                  <a:pt x="88900" y="107950"/>
                </a:cubicBezTo>
                <a:cubicBezTo>
                  <a:pt x="92075" y="105833"/>
                  <a:pt x="94918" y="103103"/>
                  <a:pt x="98425" y="101600"/>
                </a:cubicBezTo>
                <a:cubicBezTo>
                  <a:pt x="105618" y="98517"/>
                  <a:pt x="113699" y="99112"/>
                  <a:pt x="120650" y="95250"/>
                </a:cubicBezTo>
                <a:cubicBezTo>
                  <a:pt x="127321" y="91544"/>
                  <a:pt x="133350" y="86783"/>
                  <a:pt x="139700" y="82550"/>
                </a:cubicBezTo>
                <a:lnTo>
                  <a:pt x="158750" y="69850"/>
                </a:lnTo>
                <a:cubicBezTo>
                  <a:pt x="161925" y="67733"/>
                  <a:pt x="164655" y="64707"/>
                  <a:pt x="168275" y="63500"/>
                </a:cubicBezTo>
                <a:cubicBezTo>
                  <a:pt x="200286" y="52830"/>
                  <a:pt x="150633" y="69110"/>
                  <a:pt x="190500" y="57150"/>
                </a:cubicBezTo>
                <a:cubicBezTo>
                  <a:pt x="196911" y="55227"/>
                  <a:pt x="203200" y="52917"/>
                  <a:pt x="209550" y="50800"/>
                </a:cubicBezTo>
                <a:lnTo>
                  <a:pt x="228600" y="44450"/>
                </a:lnTo>
                <a:lnTo>
                  <a:pt x="247650" y="38100"/>
                </a:lnTo>
                <a:cubicBezTo>
                  <a:pt x="250825" y="37042"/>
                  <a:pt x="253874" y="35475"/>
                  <a:pt x="257175" y="34925"/>
                </a:cubicBezTo>
                <a:cubicBezTo>
                  <a:pt x="263525" y="33867"/>
                  <a:pt x="269844" y="32601"/>
                  <a:pt x="276225" y="31750"/>
                </a:cubicBezTo>
                <a:cubicBezTo>
                  <a:pt x="285725" y="30483"/>
                  <a:pt x="295334" y="30070"/>
                  <a:pt x="304800" y="28575"/>
                </a:cubicBezTo>
                <a:cubicBezTo>
                  <a:pt x="315461" y="26892"/>
                  <a:pt x="326079" y="24843"/>
                  <a:pt x="336550" y="22225"/>
                </a:cubicBezTo>
                <a:cubicBezTo>
                  <a:pt x="340783" y="21167"/>
                  <a:pt x="344901" y="19412"/>
                  <a:pt x="349250" y="19050"/>
                </a:cubicBezTo>
                <a:cubicBezTo>
                  <a:pt x="396729" y="15093"/>
                  <a:pt x="518339" y="13361"/>
                  <a:pt x="546100" y="12700"/>
                </a:cubicBezTo>
                <a:cubicBezTo>
                  <a:pt x="551392" y="11642"/>
                  <a:pt x="556769" y="10945"/>
                  <a:pt x="561975" y="9525"/>
                </a:cubicBezTo>
                <a:cubicBezTo>
                  <a:pt x="606286" y="-2560"/>
                  <a:pt x="558223" y="7735"/>
                  <a:pt x="596900" y="0"/>
                </a:cubicBezTo>
                <a:lnTo>
                  <a:pt x="644525" y="3175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/>
          <p:cNvSpPr/>
          <p:nvPr/>
        </p:nvSpPr>
        <p:spPr>
          <a:xfrm>
            <a:off x="3117850" y="1911698"/>
            <a:ext cx="234950" cy="92362"/>
          </a:xfrm>
          <a:custGeom>
            <a:avLst/>
            <a:gdLst>
              <a:gd name="connsiteX0" fmla="*/ 0 w 234950"/>
              <a:gd name="connsiteY0" fmla="*/ 92362 h 92362"/>
              <a:gd name="connsiteX1" fmla="*/ 25400 w 234950"/>
              <a:gd name="connsiteY1" fmla="*/ 82837 h 92362"/>
              <a:gd name="connsiteX2" fmla="*/ 47625 w 234950"/>
              <a:gd name="connsiteY2" fmla="*/ 76487 h 92362"/>
              <a:gd name="connsiteX3" fmla="*/ 57150 w 234950"/>
              <a:gd name="connsiteY3" fmla="*/ 70137 h 92362"/>
              <a:gd name="connsiteX4" fmla="*/ 69850 w 234950"/>
              <a:gd name="connsiteY4" fmla="*/ 66962 h 92362"/>
              <a:gd name="connsiteX5" fmla="*/ 95250 w 234950"/>
              <a:gd name="connsiteY5" fmla="*/ 60612 h 92362"/>
              <a:gd name="connsiteX6" fmla="*/ 104775 w 234950"/>
              <a:gd name="connsiteY6" fmla="*/ 54262 h 92362"/>
              <a:gd name="connsiteX7" fmla="*/ 127000 w 234950"/>
              <a:gd name="connsiteY7" fmla="*/ 44737 h 92362"/>
              <a:gd name="connsiteX8" fmla="*/ 139700 w 234950"/>
              <a:gd name="connsiteY8" fmla="*/ 32037 h 92362"/>
              <a:gd name="connsiteX9" fmla="*/ 152400 w 234950"/>
              <a:gd name="connsiteY9" fmla="*/ 25687 h 92362"/>
              <a:gd name="connsiteX10" fmla="*/ 161925 w 234950"/>
              <a:gd name="connsiteY10" fmla="*/ 19337 h 92362"/>
              <a:gd name="connsiteX11" fmla="*/ 184150 w 234950"/>
              <a:gd name="connsiteY11" fmla="*/ 12987 h 92362"/>
              <a:gd name="connsiteX12" fmla="*/ 193675 w 234950"/>
              <a:gd name="connsiteY12" fmla="*/ 6637 h 92362"/>
              <a:gd name="connsiteX13" fmla="*/ 234950 w 234950"/>
              <a:gd name="connsiteY13" fmla="*/ 287 h 9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950" h="92362">
                <a:moveTo>
                  <a:pt x="0" y="92362"/>
                </a:moveTo>
                <a:cubicBezTo>
                  <a:pt x="40263" y="84309"/>
                  <a:pt x="-3214" y="95100"/>
                  <a:pt x="25400" y="82837"/>
                </a:cubicBezTo>
                <a:cubicBezTo>
                  <a:pt x="39642" y="76733"/>
                  <a:pt x="35268" y="82666"/>
                  <a:pt x="47625" y="76487"/>
                </a:cubicBezTo>
                <a:cubicBezTo>
                  <a:pt x="51038" y="74780"/>
                  <a:pt x="53643" y="71640"/>
                  <a:pt x="57150" y="70137"/>
                </a:cubicBezTo>
                <a:cubicBezTo>
                  <a:pt x="61161" y="68418"/>
                  <a:pt x="65654" y="68161"/>
                  <a:pt x="69850" y="66962"/>
                </a:cubicBezTo>
                <a:cubicBezTo>
                  <a:pt x="92630" y="60453"/>
                  <a:pt x="62975" y="67067"/>
                  <a:pt x="95250" y="60612"/>
                </a:cubicBezTo>
                <a:cubicBezTo>
                  <a:pt x="98425" y="58495"/>
                  <a:pt x="101362" y="55969"/>
                  <a:pt x="104775" y="54262"/>
                </a:cubicBezTo>
                <a:cubicBezTo>
                  <a:pt x="117037" y="48131"/>
                  <a:pt x="113786" y="54647"/>
                  <a:pt x="127000" y="44737"/>
                </a:cubicBezTo>
                <a:cubicBezTo>
                  <a:pt x="131789" y="41145"/>
                  <a:pt x="134911" y="35629"/>
                  <a:pt x="139700" y="32037"/>
                </a:cubicBezTo>
                <a:cubicBezTo>
                  <a:pt x="143486" y="29197"/>
                  <a:pt x="148291" y="28035"/>
                  <a:pt x="152400" y="25687"/>
                </a:cubicBezTo>
                <a:cubicBezTo>
                  <a:pt x="155713" y="23794"/>
                  <a:pt x="158418" y="20840"/>
                  <a:pt x="161925" y="19337"/>
                </a:cubicBezTo>
                <a:cubicBezTo>
                  <a:pt x="176167" y="13233"/>
                  <a:pt x="171793" y="19166"/>
                  <a:pt x="184150" y="12987"/>
                </a:cubicBezTo>
                <a:cubicBezTo>
                  <a:pt x="187563" y="11280"/>
                  <a:pt x="190188" y="8187"/>
                  <a:pt x="193675" y="6637"/>
                </a:cubicBezTo>
                <a:cubicBezTo>
                  <a:pt x="213234" y="-2056"/>
                  <a:pt x="213247" y="287"/>
                  <a:pt x="234950" y="287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4"/>
          <p:cNvSpPr/>
          <p:nvPr/>
        </p:nvSpPr>
        <p:spPr>
          <a:xfrm>
            <a:off x="5603875" y="1190997"/>
            <a:ext cx="419100" cy="32013"/>
          </a:xfrm>
          <a:custGeom>
            <a:avLst/>
            <a:gdLst>
              <a:gd name="connsiteX0" fmla="*/ 0 w 419100"/>
              <a:gd name="connsiteY0" fmla="*/ 32013 h 32013"/>
              <a:gd name="connsiteX1" fmla="*/ 133350 w 419100"/>
              <a:gd name="connsiteY1" fmla="*/ 25663 h 32013"/>
              <a:gd name="connsiteX2" fmla="*/ 209550 w 419100"/>
              <a:gd name="connsiteY2" fmla="*/ 22488 h 32013"/>
              <a:gd name="connsiteX3" fmla="*/ 234950 w 419100"/>
              <a:gd name="connsiteY3" fmla="*/ 19313 h 32013"/>
              <a:gd name="connsiteX4" fmla="*/ 244475 w 419100"/>
              <a:gd name="connsiteY4" fmla="*/ 16138 h 32013"/>
              <a:gd name="connsiteX5" fmla="*/ 266700 w 419100"/>
              <a:gd name="connsiteY5" fmla="*/ 12963 h 32013"/>
              <a:gd name="connsiteX6" fmla="*/ 314325 w 419100"/>
              <a:gd name="connsiteY6" fmla="*/ 6613 h 32013"/>
              <a:gd name="connsiteX7" fmla="*/ 374650 w 419100"/>
              <a:gd name="connsiteY7" fmla="*/ 263 h 32013"/>
              <a:gd name="connsiteX8" fmla="*/ 419100 w 419100"/>
              <a:gd name="connsiteY8" fmla="*/ 263 h 3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" h="32013">
                <a:moveTo>
                  <a:pt x="0" y="32013"/>
                </a:moveTo>
                <a:cubicBezTo>
                  <a:pt x="60080" y="23430"/>
                  <a:pt x="8946" y="29880"/>
                  <a:pt x="133350" y="25663"/>
                </a:cubicBezTo>
                <a:lnTo>
                  <a:pt x="209550" y="22488"/>
                </a:lnTo>
                <a:cubicBezTo>
                  <a:pt x="218017" y="21430"/>
                  <a:pt x="226555" y="20839"/>
                  <a:pt x="234950" y="19313"/>
                </a:cubicBezTo>
                <a:cubicBezTo>
                  <a:pt x="238243" y="18714"/>
                  <a:pt x="241193" y="16794"/>
                  <a:pt x="244475" y="16138"/>
                </a:cubicBezTo>
                <a:cubicBezTo>
                  <a:pt x="251813" y="14670"/>
                  <a:pt x="259292" y="14021"/>
                  <a:pt x="266700" y="12963"/>
                </a:cubicBezTo>
                <a:cubicBezTo>
                  <a:pt x="289092" y="5499"/>
                  <a:pt x="269930" y="11052"/>
                  <a:pt x="314325" y="6613"/>
                </a:cubicBezTo>
                <a:cubicBezTo>
                  <a:pt x="339848" y="4061"/>
                  <a:pt x="346950" y="1371"/>
                  <a:pt x="374650" y="263"/>
                </a:cubicBezTo>
                <a:cubicBezTo>
                  <a:pt x="389455" y="-329"/>
                  <a:pt x="404283" y="263"/>
                  <a:pt x="419100" y="263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7224713" y="1068229"/>
            <a:ext cx="271462" cy="340519"/>
          </a:xfrm>
          <a:custGeom>
            <a:avLst/>
            <a:gdLst>
              <a:gd name="connsiteX0" fmla="*/ 0 w 271462"/>
              <a:gd name="connsiteY0" fmla="*/ 0 h 340519"/>
              <a:gd name="connsiteX1" fmla="*/ 14287 w 271462"/>
              <a:gd name="connsiteY1" fmla="*/ 11906 h 340519"/>
              <a:gd name="connsiteX2" fmla="*/ 26193 w 271462"/>
              <a:gd name="connsiteY2" fmla="*/ 19050 h 340519"/>
              <a:gd name="connsiteX3" fmla="*/ 33337 w 271462"/>
              <a:gd name="connsiteY3" fmla="*/ 26194 h 340519"/>
              <a:gd name="connsiteX4" fmla="*/ 40481 w 271462"/>
              <a:gd name="connsiteY4" fmla="*/ 30956 h 340519"/>
              <a:gd name="connsiteX5" fmla="*/ 47625 w 271462"/>
              <a:gd name="connsiteY5" fmla="*/ 40481 h 340519"/>
              <a:gd name="connsiteX6" fmla="*/ 54768 w 271462"/>
              <a:gd name="connsiteY6" fmla="*/ 45244 h 340519"/>
              <a:gd name="connsiteX7" fmla="*/ 64293 w 271462"/>
              <a:gd name="connsiteY7" fmla="*/ 52387 h 340519"/>
              <a:gd name="connsiteX8" fmla="*/ 71437 w 271462"/>
              <a:gd name="connsiteY8" fmla="*/ 57150 h 340519"/>
              <a:gd name="connsiteX9" fmla="*/ 78581 w 271462"/>
              <a:gd name="connsiteY9" fmla="*/ 66675 h 340519"/>
              <a:gd name="connsiteX10" fmla="*/ 92868 w 271462"/>
              <a:gd name="connsiteY10" fmla="*/ 80962 h 340519"/>
              <a:gd name="connsiteX11" fmla="*/ 100012 w 271462"/>
              <a:gd name="connsiteY11" fmla="*/ 90487 h 340519"/>
              <a:gd name="connsiteX12" fmla="*/ 104775 w 271462"/>
              <a:gd name="connsiteY12" fmla="*/ 97631 h 340519"/>
              <a:gd name="connsiteX13" fmla="*/ 111918 w 271462"/>
              <a:gd name="connsiteY13" fmla="*/ 104775 h 340519"/>
              <a:gd name="connsiteX14" fmla="*/ 123825 w 271462"/>
              <a:gd name="connsiteY14" fmla="*/ 119062 h 340519"/>
              <a:gd name="connsiteX15" fmla="*/ 126206 w 271462"/>
              <a:gd name="connsiteY15" fmla="*/ 126206 h 340519"/>
              <a:gd name="connsiteX16" fmla="*/ 140493 w 271462"/>
              <a:gd name="connsiteY16" fmla="*/ 147637 h 340519"/>
              <a:gd name="connsiteX17" fmla="*/ 145256 w 271462"/>
              <a:gd name="connsiteY17" fmla="*/ 154781 h 340519"/>
              <a:gd name="connsiteX18" fmla="*/ 157162 w 271462"/>
              <a:gd name="connsiteY18" fmla="*/ 173831 h 340519"/>
              <a:gd name="connsiteX19" fmla="*/ 166687 w 271462"/>
              <a:gd name="connsiteY19" fmla="*/ 188119 h 340519"/>
              <a:gd name="connsiteX20" fmla="*/ 171450 w 271462"/>
              <a:gd name="connsiteY20" fmla="*/ 195262 h 340519"/>
              <a:gd name="connsiteX21" fmla="*/ 178593 w 271462"/>
              <a:gd name="connsiteY21" fmla="*/ 202406 h 340519"/>
              <a:gd name="connsiteX22" fmla="*/ 190500 w 271462"/>
              <a:gd name="connsiteY22" fmla="*/ 214312 h 340519"/>
              <a:gd name="connsiteX23" fmla="*/ 200025 w 271462"/>
              <a:gd name="connsiteY23" fmla="*/ 226219 h 340519"/>
              <a:gd name="connsiteX24" fmla="*/ 204787 w 271462"/>
              <a:gd name="connsiteY24" fmla="*/ 233362 h 340519"/>
              <a:gd name="connsiteX25" fmla="*/ 211931 w 271462"/>
              <a:gd name="connsiteY25" fmla="*/ 240506 h 340519"/>
              <a:gd name="connsiteX26" fmla="*/ 226218 w 271462"/>
              <a:gd name="connsiteY26" fmla="*/ 264319 h 340519"/>
              <a:gd name="connsiteX27" fmla="*/ 230981 w 271462"/>
              <a:gd name="connsiteY27" fmla="*/ 271462 h 340519"/>
              <a:gd name="connsiteX28" fmla="*/ 238125 w 271462"/>
              <a:gd name="connsiteY28" fmla="*/ 285750 h 340519"/>
              <a:gd name="connsiteX29" fmla="*/ 240506 w 271462"/>
              <a:gd name="connsiteY29" fmla="*/ 292894 h 340519"/>
              <a:gd name="connsiteX30" fmla="*/ 250031 w 271462"/>
              <a:gd name="connsiteY30" fmla="*/ 307181 h 340519"/>
              <a:gd name="connsiteX31" fmla="*/ 254793 w 271462"/>
              <a:gd name="connsiteY31" fmla="*/ 314325 h 340519"/>
              <a:gd name="connsiteX32" fmla="*/ 259556 w 271462"/>
              <a:gd name="connsiteY32" fmla="*/ 321469 h 340519"/>
              <a:gd name="connsiteX33" fmla="*/ 261937 w 271462"/>
              <a:gd name="connsiteY33" fmla="*/ 328612 h 340519"/>
              <a:gd name="connsiteX34" fmla="*/ 271462 w 271462"/>
              <a:gd name="connsiteY34" fmla="*/ 340519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1462" h="340519">
                <a:moveTo>
                  <a:pt x="0" y="0"/>
                </a:moveTo>
                <a:cubicBezTo>
                  <a:pt x="4762" y="3969"/>
                  <a:pt x="9274" y="8260"/>
                  <a:pt x="14287" y="11906"/>
                </a:cubicBezTo>
                <a:cubicBezTo>
                  <a:pt x="18030" y="14628"/>
                  <a:pt x="22490" y="16273"/>
                  <a:pt x="26193" y="19050"/>
                </a:cubicBezTo>
                <a:cubicBezTo>
                  <a:pt x="28887" y="21071"/>
                  <a:pt x="30750" y="24038"/>
                  <a:pt x="33337" y="26194"/>
                </a:cubicBezTo>
                <a:cubicBezTo>
                  <a:pt x="35536" y="28026"/>
                  <a:pt x="38100" y="29369"/>
                  <a:pt x="40481" y="30956"/>
                </a:cubicBezTo>
                <a:cubicBezTo>
                  <a:pt x="42862" y="34131"/>
                  <a:pt x="44819" y="37675"/>
                  <a:pt x="47625" y="40481"/>
                </a:cubicBezTo>
                <a:cubicBezTo>
                  <a:pt x="49649" y="42505"/>
                  <a:pt x="52439" y="43581"/>
                  <a:pt x="54768" y="45244"/>
                </a:cubicBezTo>
                <a:cubicBezTo>
                  <a:pt x="57997" y="47551"/>
                  <a:pt x="61064" y="50080"/>
                  <a:pt x="64293" y="52387"/>
                </a:cubicBezTo>
                <a:cubicBezTo>
                  <a:pt x="66622" y="54051"/>
                  <a:pt x="69413" y="55126"/>
                  <a:pt x="71437" y="57150"/>
                </a:cubicBezTo>
                <a:cubicBezTo>
                  <a:pt x="74243" y="59956"/>
                  <a:pt x="75926" y="63725"/>
                  <a:pt x="78581" y="66675"/>
                </a:cubicBezTo>
                <a:cubicBezTo>
                  <a:pt x="83086" y="71681"/>
                  <a:pt x="88827" y="75574"/>
                  <a:pt x="92868" y="80962"/>
                </a:cubicBezTo>
                <a:cubicBezTo>
                  <a:pt x="95249" y="84137"/>
                  <a:pt x="97705" y="87258"/>
                  <a:pt x="100012" y="90487"/>
                </a:cubicBezTo>
                <a:cubicBezTo>
                  <a:pt x="101676" y="92816"/>
                  <a:pt x="102943" y="95432"/>
                  <a:pt x="104775" y="97631"/>
                </a:cubicBezTo>
                <a:cubicBezTo>
                  <a:pt x="106931" y="100218"/>
                  <a:pt x="109762" y="102188"/>
                  <a:pt x="111918" y="104775"/>
                </a:cubicBezTo>
                <a:cubicBezTo>
                  <a:pt x="128480" y="124650"/>
                  <a:pt x="102973" y="98213"/>
                  <a:pt x="123825" y="119062"/>
                </a:cubicBezTo>
                <a:cubicBezTo>
                  <a:pt x="124619" y="121443"/>
                  <a:pt x="124987" y="124012"/>
                  <a:pt x="126206" y="126206"/>
                </a:cubicBezTo>
                <a:cubicBezTo>
                  <a:pt x="126207" y="126208"/>
                  <a:pt x="138111" y="144064"/>
                  <a:pt x="140493" y="147637"/>
                </a:cubicBezTo>
                <a:cubicBezTo>
                  <a:pt x="142081" y="150018"/>
                  <a:pt x="143976" y="152221"/>
                  <a:pt x="145256" y="154781"/>
                </a:cubicBezTo>
                <a:cubicBezTo>
                  <a:pt x="153175" y="170622"/>
                  <a:pt x="146342" y="158374"/>
                  <a:pt x="157162" y="173831"/>
                </a:cubicBezTo>
                <a:cubicBezTo>
                  <a:pt x="160444" y="178520"/>
                  <a:pt x="163512" y="183356"/>
                  <a:pt x="166687" y="188119"/>
                </a:cubicBezTo>
                <a:cubicBezTo>
                  <a:pt x="168274" y="190500"/>
                  <a:pt x="169427" y="193238"/>
                  <a:pt x="171450" y="195262"/>
                </a:cubicBezTo>
                <a:cubicBezTo>
                  <a:pt x="173831" y="197643"/>
                  <a:pt x="176437" y="199819"/>
                  <a:pt x="178593" y="202406"/>
                </a:cubicBezTo>
                <a:cubicBezTo>
                  <a:pt x="188513" y="214310"/>
                  <a:pt x="177406" y="205584"/>
                  <a:pt x="190500" y="214312"/>
                </a:cubicBezTo>
                <a:cubicBezTo>
                  <a:pt x="195135" y="228219"/>
                  <a:pt x="189254" y="215448"/>
                  <a:pt x="200025" y="226219"/>
                </a:cubicBezTo>
                <a:cubicBezTo>
                  <a:pt x="202048" y="228242"/>
                  <a:pt x="202955" y="231164"/>
                  <a:pt x="204787" y="233362"/>
                </a:cubicBezTo>
                <a:cubicBezTo>
                  <a:pt x="206943" y="235949"/>
                  <a:pt x="209863" y="237848"/>
                  <a:pt x="211931" y="240506"/>
                </a:cubicBezTo>
                <a:cubicBezTo>
                  <a:pt x="224484" y="256646"/>
                  <a:pt x="218240" y="250357"/>
                  <a:pt x="226218" y="264319"/>
                </a:cubicBezTo>
                <a:cubicBezTo>
                  <a:pt x="227638" y="266804"/>
                  <a:pt x="229393" y="269081"/>
                  <a:pt x="230981" y="271462"/>
                </a:cubicBezTo>
                <a:cubicBezTo>
                  <a:pt x="236966" y="289418"/>
                  <a:pt x="228893" y="267285"/>
                  <a:pt x="238125" y="285750"/>
                </a:cubicBezTo>
                <a:cubicBezTo>
                  <a:pt x="239248" y="287995"/>
                  <a:pt x="239287" y="290700"/>
                  <a:pt x="240506" y="292894"/>
                </a:cubicBezTo>
                <a:cubicBezTo>
                  <a:pt x="243286" y="297897"/>
                  <a:pt x="246856" y="302419"/>
                  <a:pt x="250031" y="307181"/>
                </a:cubicBezTo>
                <a:lnTo>
                  <a:pt x="254793" y="314325"/>
                </a:lnTo>
                <a:lnTo>
                  <a:pt x="259556" y="321469"/>
                </a:lnTo>
                <a:cubicBezTo>
                  <a:pt x="260350" y="323850"/>
                  <a:pt x="260815" y="326367"/>
                  <a:pt x="261937" y="328612"/>
                </a:cubicBezTo>
                <a:cubicBezTo>
                  <a:pt x="264940" y="334618"/>
                  <a:pt x="267034" y="336090"/>
                  <a:pt x="271462" y="340519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/>
          <p:cNvSpPr/>
          <p:nvPr/>
        </p:nvSpPr>
        <p:spPr>
          <a:xfrm>
            <a:off x="7562850" y="1596866"/>
            <a:ext cx="490538" cy="219075"/>
          </a:xfrm>
          <a:custGeom>
            <a:avLst/>
            <a:gdLst>
              <a:gd name="connsiteX0" fmla="*/ 0 w 490538"/>
              <a:gd name="connsiteY0" fmla="*/ 0 h 219075"/>
              <a:gd name="connsiteX1" fmla="*/ 19050 w 490538"/>
              <a:gd name="connsiteY1" fmla="*/ 2382 h 219075"/>
              <a:gd name="connsiteX2" fmla="*/ 30956 w 490538"/>
              <a:gd name="connsiteY2" fmla="*/ 11907 h 219075"/>
              <a:gd name="connsiteX3" fmla="*/ 38100 w 490538"/>
              <a:gd name="connsiteY3" fmla="*/ 16669 h 219075"/>
              <a:gd name="connsiteX4" fmla="*/ 59531 w 490538"/>
              <a:gd name="connsiteY4" fmla="*/ 28575 h 219075"/>
              <a:gd name="connsiteX5" fmla="*/ 69056 w 490538"/>
              <a:gd name="connsiteY5" fmla="*/ 35719 h 219075"/>
              <a:gd name="connsiteX6" fmla="*/ 76200 w 490538"/>
              <a:gd name="connsiteY6" fmla="*/ 40482 h 219075"/>
              <a:gd name="connsiteX7" fmla="*/ 85725 w 490538"/>
              <a:gd name="connsiteY7" fmla="*/ 47625 h 219075"/>
              <a:gd name="connsiteX8" fmla="*/ 92869 w 490538"/>
              <a:gd name="connsiteY8" fmla="*/ 52388 h 219075"/>
              <a:gd name="connsiteX9" fmla="*/ 102394 w 490538"/>
              <a:gd name="connsiteY9" fmla="*/ 61913 h 219075"/>
              <a:gd name="connsiteX10" fmla="*/ 109538 w 490538"/>
              <a:gd name="connsiteY10" fmla="*/ 66675 h 219075"/>
              <a:gd name="connsiteX11" fmla="*/ 121444 w 490538"/>
              <a:gd name="connsiteY11" fmla="*/ 78582 h 219075"/>
              <a:gd name="connsiteX12" fmla="*/ 150019 w 490538"/>
              <a:gd name="connsiteY12" fmla="*/ 97632 h 219075"/>
              <a:gd name="connsiteX13" fmla="*/ 159544 w 490538"/>
              <a:gd name="connsiteY13" fmla="*/ 102394 h 219075"/>
              <a:gd name="connsiteX14" fmla="*/ 176213 w 490538"/>
              <a:gd name="connsiteY14" fmla="*/ 111919 h 219075"/>
              <a:gd name="connsiteX15" fmla="*/ 200025 w 490538"/>
              <a:gd name="connsiteY15" fmla="*/ 126207 h 219075"/>
              <a:gd name="connsiteX16" fmla="*/ 207169 w 490538"/>
              <a:gd name="connsiteY16" fmla="*/ 130969 h 219075"/>
              <a:gd name="connsiteX17" fmla="*/ 223838 w 490538"/>
              <a:gd name="connsiteY17" fmla="*/ 135732 h 219075"/>
              <a:gd name="connsiteX18" fmla="*/ 233363 w 490538"/>
              <a:gd name="connsiteY18" fmla="*/ 142875 h 219075"/>
              <a:gd name="connsiteX19" fmla="*/ 247650 w 490538"/>
              <a:gd name="connsiteY19" fmla="*/ 145257 h 219075"/>
              <a:gd name="connsiteX20" fmla="*/ 261938 w 490538"/>
              <a:gd name="connsiteY20" fmla="*/ 150019 h 219075"/>
              <a:gd name="connsiteX21" fmla="*/ 271463 w 490538"/>
              <a:gd name="connsiteY21" fmla="*/ 152400 h 219075"/>
              <a:gd name="connsiteX22" fmla="*/ 297656 w 490538"/>
              <a:gd name="connsiteY22" fmla="*/ 164307 h 219075"/>
              <a:gd name="connsiteX23" fmla="*/ 309563 w 490538"/>
              <a:gd name="connsiteY23" fmla="*/ 169069 h 219075"/>
              <a:gd name="connsiteX24" fmla="*/ 321469 w 490538"/>
              <a:gd name="connsiteY24" fmla="*/ 171450 h 219075"/>
              <a:gd name="connsiteX25" fmla="*/ 347663 w 490538"/>
              <a:gd name="connsiteY25" fmla="*/ 176213 h 219075"/>
              <a:gd name="connsiteX26" fmla="*/ 361950 w 490538"/>
              <a:gd name="connsiteY26" fmla="*/ 180975 h 219075"/>
              <a:gd name="connsiteX27" fmla="*/ 371475 w 490538"/>
              <a:gd name="connsiteY27" fmla="*/ 185738 h 219075"/>
              <a:gd name="connsiteX28" fmla="*/ 383381 w 490538"/>
              <a:gd name="connsiteY28" fmla="*/ 188119 h 219075"/>
              <a:gd name="connsiteX29" fmla="*/ 392906 w 490538"/>
              <a:gd name="connsiteY29" fmla="*/ 190500 h 219075"/>
              <a:gd name="connsiteX30" fmla="*/ 400050 w 490538"/>
              <a:gd name="connsiteY30" fmla="*/ 192882 h 219075"/>
              <a:gd name="connsiteX31" fmla="*/ 411956 w 490538"/>
              <a:gd name="connsiteY31" fmla="*/ 195263 h 219075"/>
              <a:gd name="connsiteX32" fmla="*/ 431006 w 490538"/>
              <a:gd name="connsiteY32" fmla="*/ 200025 h 219075"/>
              <a:gd name="connsiteX33" fmla="*/ 469106 w 490538"/>
              <a:gd name="connsiteY33" fmla="*/ 209550 h 219075"/>
              <a:gd name="connsiteX34" fmla="*/ 476250 w 490538"/>
              <a:gd name="connsiteY34" fmla="*/ 211932 h 219075"/>
              <a:gd name="connsiteX35" fmla="*/ 483394 w 490538"/>
              <a:gd name="connsiteY35" fmla="*/ 214313 h 219075"/>
              <a:gd name="connsiteX36" fmla="*/ 490538 w 490538"/>
              <a:gd name="connsiteY3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0538" h="219075">
                <a:moveTo>
                  <a:pt x="0" y="0"/>
                </a:moveTo>
                <a:cubicBezTo>
                  <a:pt x="6350" y="794"/>
                  <a:pt x="13077" y="85"/>
                  <a:pt x="19050" y="2382"/>
                </a:cubicBezTo>
                <a:cubicBezTo>
                  <a:pt x="23794" y="4207"/>
                  <a:pt x="26890" y="8858"/>
                  <a:pt x="30956" y="11907"/>
                </a:cubicBezTo>
                <a:cubicBezTo>
                  <a:pt x="33246" y="13624"/>
                  <a:pt x="35615" y="15249"/>
                  <a:pt x="38100" y="16669"/>
                </a:cubicBezTo>
                <a:cubicBezTo>
                  <a:pt x="53973" y="25739"/>
                  <a:pt x="41701" y="16689"/>
                  <a:pt x="59531" y="28575"/>
                </a:cubicBezTo>
                <a:cubicBezTo>
                  <a:pt x="62833" y="30776"/>
                  <a:pt x="65827" y="33412"/>
                  <a:pt x="69056" y="35719"/>
                </a:cubicBezTo>
                <a:cubicBezTo>
                  <a:pt x="71385" y="37383"/>
                  <a:pt x="73871" y="38818"/>
                  <a:pt x="76200" y="40482"/>
                </a:cubicBezTo>
                <a:cubicBezTo>
                  <a:pt x="79429" y="42789"/>
                  <a:pt x="82496" y="45318"/>
                  <a:pt x="85725" y="47625"/>
                </a:cubicBezTo>
                <a:cubicBezTo>
                  <a:pt x="88054" y="49289"/>
                  <a:pt x="90696" y="50525"/>
                  <a:pt x="92869" y="52388"/>
                </a:cubicBezTo>
                <a:cubicBezTo>
                  <a:pt x="96278" y="55310"/>
                  <a:pt x="98985" y="58991"/>
                  <a:pt x="102394" y="61913"/>
                </a:cubicBezTo>
                <a:cubicBezTo>
                  <a:pt x="104567" y="63775"/>
                  <a:pt x="107384" y="64790"/>
                  <a:pt x="109538" y="66675"/>
                </a:cubicBezTo>
                <a:cubicBezTo>
                  <a:pt x="113762" y="70371"/>
                  <a:pt x="117132" y="74989"/>
                  <a:pt x="121444" y="78582"/>
                </a:cubicBezTo>
                <a:cubicBezTo>
                  <a:pt x="128923" y="84815"/>
                  <a:pt x="141040" y="92644"/>
                  <a:pt x="150019" y="97632"/>
                </a:cubicBezTo>
                <a:cubicBezTo>
                  <a:pt x="153122" y="99356"/>
                  <a:pt x="156534" y="100513"/>
                  <a:pt x="159544" y="102394"/>
                </a:cubicBezTo>
                <a:cubicBezTo>
                  <a:pt x="176021" y="112692"/>
                  <a:pt x="162177" y="107241"/>
                  <a:pt x="176213" y="111919"/>
                </a:cubicBezTo>
                <a:cubicBezTo>
                  <a:pt x="211142" y="135206"/>
                  <a:pt x="174411" y="111570"/>
                  <a:pt x="200025" y="126207"/>
                </a:cubicBezTo>
                <a:cubicBezTo>
                  <a:pt x="202510" y="127627"/>
                  <a:pt x="204609" y="129689"/>
                  <a:pt x="207169" y="130969"/>
                </a:cubicBezTo>
                <a:cubicBezTo>
                  <a:pt x="210582" y="132675"/>
                  <a:pt x="220791" y="134970"/>
                  <a:pt x="223838" y="135732"/>
                </a:cubicBezTo>
                <a:cubicBezTo>
                  <a:pt x="227013" y="138113"/>
                  <a:pt x="229678" y="141401"/>
                  <a:pt x="233363" y="142875"/>
                </a:cubicBezTo>
                <a:cubicBezTo>
                  <a:pt x="237846" y="144668"/>
                  <a:pt x="242966" y="144086"/>
                  <a:pt x="247650" y="145257"/>
                </a:cubicBezTo>
                <a:cubicBezTo>
                  <a:pt x="252520" y="146475"/>
                  <a:pt x="257068" y="148802"/>
                  <a:pt x="261938" y="150019"/>
                </a:cubicBezTo>
                <a:lnTo>
                  <a:pt x="271463" y="152400"/>
                </a:lnTo>
                <a:cubicBezTo>
                  <a:pt x="305804" y="169571"/>
                  <a:pt x="279166" y="157373"/>
                  <a:pt x="297656" y="164307"/>
                </a:cubicBezTo>
                <a:cubicBezTo>
                  <a:pt x="301658" y="165808"/>
                  <a:pt x="305469" y="167841"/>
                  <a:pt x="309563" y="169069"/>
                </a:cubicBezTo>
                <a:cubicBezTo>
                  <a:pt x="313440" y="170232"/>
                  <a:pt x="317487" y="170726"/>
                  <a:pt x="321469" y="171450"/>
                </a:cubicBezTo>
                <a:cubicBezTo>
                  <a:pt x="326900" y="172438"/>
                  <a:pt x="341793" y="174612"/>
                  <a:pt x="347663" y="176213"/>
                </a:cubicBezTo>
                <a:cubicBezTo>
                  <a:pt x="352506" y="177534"/>
                  <a:pt x="357460" y="178730"/>
                  <a:pt x="361950" y="180975"/>
                </a:cubicBezTo>
                <a:cubicBezTo>
                  <a:pt x="365125" y="182563"/>
                  <a:pt x="368107" y="184615"/>
                  <a:pt x="371475" y="185738"/>
                </a:cubicBezTo>
                <a:cubicBezTo>
                  <a:pt x="375315" y="187018"/>
                  <a:pt x="379430" y="187241"/>
                  <a:pt x="383381" y="188119"/>
                </a:cubicBezTo>
                <a:cubicBezTo>
                  <a:pt x="386576" y="188829"/>
                  <a:pt x="389759" y="189601"/>
                  <a:pt x="392906" y="190500"/>
                </a:cubicBezTo>
                <a:cubicBezTo>
                  <a:pt x="395320" y="191190"/>
                  <a:pt x="397615" y="192273"/>
                  <a:pt x="400050" y="192882"/>
                </a:cubicBezTo>
                <a:cubicBezTo>
                  <a:pt x="403976" y="193864"/>
                  <a:pt x="408012" y="194353"/>
                  <a:pt x="411956" y="195263"/>
                </a:cubicBezTo>
                <a:cubicBezTo>
                  <a:pt x="418334" y="196735"/>
                  <a:pt x="424588" y="198741"/>
                  <a:pt x="431006" y="200025"/>
                </a:cubicBezTo>
                <a:cubicBezTo>
                  <a:pt x="459731" y="205770"/>
                  <a:pt x="447146" y="202230"/>
                  <a:pt x="469106" y="209550"/>
                </a:cubicBezTo>
                <a:lnTo>
                  <a:pt x="476250" y="211932"/>
                </a:lnTo>
                <a:cubicBezTo>
                  <a:pt x="478631" y="212726"/>
                  <a:pt x="481305" y="212921"/>
                  <a:pt x="483394" y="214313"/>
                </a:cubicBezTo>
                <a:lnTo>
                  <a:pt x="490538" y="219075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8210550" y="1875473"/>
            <a:ext cx="842963" cy="416746"/>
          </a:xfrm>
          <a:custGeom>
            <a:avLst/>
            <a:gdLst>
              <a:gd name="connsiteX0" fmla="*/ 0 w 842963"/>
              <a:gd name="connsiteY0" fmla="*/ 0 h 416746"/>
              <a:gd name="connsiteX1" fmla="*/ 33338 w 842963"/>
              <a:gd name="connsiteY1" fmla="*/ 14287 h 416746"/>
              <a:gd name="connsiteX2" fmla="*/ 47625 w 842963"/>
              <a:gd name="connsiteY2" fmla="*/ 23812 h 416746"/>
              <a:gd name="connsiteX3" fmla="*/ 80963 w 842963"/>
              <a:gd name="connsiteY3" fmla="*/ 40481 h 416746"/>
              <a:gd name="connsiteX4" fmla="*/ 102394 w 842963"/>
              <a:gd name="connsiteY4" fmla="*/ 52387 h 416746"/>
              <a:gd name="connsiteX5" fmla="*/ 135731 w 842963"/>
              <a:gd name="connsiteY5" fmla="*/ 66675 h 416746"/>
              <a:gd name="connsiteX6" fmla="*/ 150019 w 842963"/>
              <a:gd name="connsiteY6" fmla="*/ 71437 h 416746"/>
              <a:gd name="connsiteX7" fmla="*/ 173831 w 842963"/>
              <a:gd name="connsiteY7" fmla="*/ 83343 h 416746"/>
              <a:gd name="connsiteX8" fmla="*/ 190500 w 842963"/>
              <a:gd name="connsiteY8" fmla="*/ 90487 h 416746"/>
              <a:gd name="connsiteX9" fmla="*/ 207169 w 842963"/>
              <a:gd name="connsiteY9" fmla="*/ 102393 h 416746"/>
              <a:gd name="connsiteX10" fmla="*/ 214313 w 842963"/>
              <a:gd name="connsiteY10" fmla="*/ 104775 h 416746"/>
              <a:gd name="connsiteX11" fmla="*/ 230981 w 842963"/>
              <a:gd name="connsiteY11" fmla="*/ 116681 h 416746"/>
              <a:gd name="connsiteX12" fmla="*/ 254794 w 842963"/>
              <a:gd name="connsiteY12" fmla="*/ 138112 h 416746"/>
              <a:gd name="connsiteX13" fmla="*/ 269081 w 842963"/>
              <a:gd name="connsiteY13" fmla="*/ 154781 h 416746"/>
              <a:gd name="connsiteX14" fmla="*/ 285750 w 842963"/>
              <a:gd name="connsiteY14" fmla="*/ 169068 h 416746"/>
              <a:gd name="connsiteX15" fmla="*/ 295275 w 842963"/>
              <a:gd name="connsiteY15" fmla="*/ 176212 h 416746"/>
              <a:gd name="connsiteX16" fmla="*/ 304800 w 842963"/>
              <a:gd name="connsiteY16" fmla="*/ 185737 h 416746"/>
              <a:gd name="connsiteX17" fmla="*/ 352425 w 842963"/>
              <a:gd name="connsiteY17" fmla="*/ 202406 h 416746"/>
              <a:gd name="connsiteX18" fmla="*/ 364331 w 842963"/>
              <a:gd name="connsiteY18" fmla="*/ 211931 h 416746"/>
              <a:gd name="connsiteX19" fmla="*/ 373856 w 842963"/>
              <a:gd name="connsiteY19" fmla="*/ 214312 h 416746"/>
              <a:gd name="connsiteX20" fmla="*/ 390525 w 842963"/>
              <a:gd name="connsiteY20" fmla="*/ 226218 h 416746"/>
              <a:gd name="connsiteX21" fmla="*/ 397669 w 842963"/>
              <a:gd name="connsiteY21" fmla="*/ 230981 h 416746"/>
              <a:gd name="connsiteX22" fmla="*/ 416719 w 842963"/>
              <a:gd name="connsiteY22" fmla="*/ 245268 h 416746"/>
              <a:gd name="connsiteX23" fmla="*/ 423863 w 842963"/>
              <a:gd name="connsiteY23" fmla="*/ 247650 h 416746"/>
              <a:gd name="connsiteX24" fmla="*/ 431006 w 842963"/>
              <a:gd name="connsiteY24" fmla="*/ 254793 h 416746"/>
              <a:gd name="connsiteX25" fmla="*/ 442913 w 842963"/>
              <a:gd name="connsiteY25" fmla="*/ 261937 h 416746"/>
              <a:gd name="connsiteX26" fmla="*/ 450056 w 842963"/>
              <a:gd name="connsiteY26" fmla="*/ 266700 h 416746"/>
              <a:gd name="connsiteX27" fmla="*/ 459581 w 842963"/>
              <a:gd name="connsiteY27" fmla="*/ 273843 h 416746"/>
              <a:gd name="connsiteX28" fmla="*/ 466725 w 842963"/>
              <a:gd name="connsiteY28" fmla="*/ 276225 h 416746"/>
              <a:gd name="connsiteX29" fmla="*/ 485775 w 842963"/>
              <a:gd name="connsiteY29" fmla="*/ 288131 h 416746"/>
              <a:gd name="connsiteX30" fmla="*/ 504825 w 842963"/>
              <a:gd name="connsiteY30" fmla="*/ 304800 h 416746"/>
              <a:gd name="connsiteX31" fmla="*/ 511969 w 842963"/>
              <a:gd name="connsiteY31" fmla="*/ 309562 h 416746"/>
              <a:gd name="connsiteX32" fmla="*/ 519113 w 842963"/>
              <a:gd name="connsiteY32" fmla="*/ 314325 h 416746"/>
              <a:gd name="connsiteX33" fmla="*/ 528638 w 842963"/>
              <a:gd name="connsiteY33" fmla="*/ 319087 h 416746"/>
              <a:gd name="connsiteX34" fmla="*/ 550069 w 842963"/>
              <a:gd name="connsiteY34" fmla="*/ 328612 h 416746"/>
              <a:gd name="connsiteX35" fmla="*/ 559594 w 842963"/>
              <a:gd name="connsiteY35" fmla="*/ 335756 h 416746"/>
              <a:gd name="connsiteX36" fmla="*/ 581025 w 842963"/>
              <a:gd name="connsiteY36" fmla="*/ 342900 h 416746"/>
              <a:gd name="connsiteX37" fmla="*/ 588169 w 842963"/>
              <a:gd name="connsiteY37" fmla="*/ 350043 h 416746"/>
              <a:gd name="connsiteX38" fmla="*/ 607219 w 842963"/>
              <a:gd name="connsiteY38" fmla="*/ 357187 h 416746"/>
              <a:gd name="connsiteX39" fmla="*/ 619125 w 842963"/>
              <a:gd name="connsiteY39" fmla="*/ 369093 h 416746"/>
              <a:gd name="connsiteX40" fmla="*/ 626269 w 842963"/>
              <a:gd name="connsiteY40" fmla="*/ 376237 h 416746"/>
              <a:gd name="connsiteX41" fmla="*/ 631031 w 842963"/>
              <a:gd name="connsiteY41" fmla="*/ 383381 h 416746"/>
              <a:gd name="connsiteX42" fmla="*/ 640556 w 842963"/>
              <a:gd name="connsiteY42" fmla="*/ 385762 h 416746"/>
              <a:gd name="connsiteX43" fmla="*/ 647700 w 842963"/>
              <a:gd name="connsiteY43" fmla="*/ 388143 h 416746"/>
              <a:gd name="connsiteX44" fmla="*/ 657225 w 842963"/>
              <a:gd name="connsiteY44" fmla="*/ 392906 h 416746"/>
              <a:gd name="connsiteX45" fmla="*/ 666750 w 842963"/>
              <a:gd name="connsiteY45" fmla="*/ 395287 h 416746"/>
              <a:gd name="connsiteX46" fmla="*/ 697706 w 842963"/>
              <a:gd name="connsiteY46" fmla="*/ 400050 h 416746"/>
              <a:gd name="connsiteX47" fmla="*/ 776288 w 842963"/>
              <a:gd name="connsiteY47" fmla="*/ 407193 h 416746"/>
              <a:gd name="connsiteX48" fmla="*/ 816769 w 842963"/>
              <a:gd name="connsiteY48" fmla="*/ 411956 h 416746"/>
              <a:gd name="connsiteX49" fmla="*/ 823913 w 842963"/>
              <a:gd name="connsiteY49" fmla="*/ 414337 h 416746"/>
              <a:gd name="connsiteX50" fmla="*/ 842963 w 842963"/>
              <a:gd name="connsiteY50" fmla="*/ 416718 h 41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42963" h="416746">
                <a:moveTo>
                  <a:pt x="0" y="0"/>
                </a:moveTo>
                <a:cubicBezTo>
                  <a:pt x="13668" y="5125"/>
                  <a:pt x="21125" y="7162"/>
                  <a:pt x="33338" y="14287"/>
                </a:cubicBezTo>
                <a:cubicBezTo>
                  <a:pt x="38282" y="17171"/>
                  <a:pt x="42610" y="21054"/>
                  <a:pt x="47625" y="23812"/>
                </a:cubicBezTo>
                <a:cubicBezTo>
                  <a:pt x="58511" y="29800"/>
                  <a:pt x="70102" y="34447"/>
                  <a:pt x="80963" y="40481"/>
                </a:cubicBezTo>
                <a:cubicBezTo>
                  <a:pt x="88107" y="44450"/>
                  <a:pt x="95022" y="48861"/>
                  <a:pt x="102394" y="52387"/>
                </a:cubicBezTo>
                <a:cubicBezTo>
                  <a:pt x="113301" y="57603"/>
                  <a:pt x="124261" y="62852"/>
                  <a:pt x="135731" y="66675"/>
                </a:cubicBezTo>
                <a:cubicBezTo>
                  <a:pt x="140494" y="68262"/>
                  <a:pt x="145420" y="69425"/>
                  <a:pt x="150019" y="71437"/>
                </a:cubicBezTo>
                <a:cubicBezTo>
                  <a:pt x="158149" y="74994"/>
                  <a:pt x="165674" y="79847"/>
                  <a:pt x="173831" y="83343"/>
                </a:cubicBezTo>
                <a:cubicBezTo>
                  <a:pt x="179387" y="85724"/>
                  <a:pt x="185093" y="87783"/>
                  <a:pt x="190500" y="90487"/>
                </a:cubicBezTo>
                <a:cubicBezTo>
                  <a:pt x="197860" y="94167"/>
                  <a:pt x="199633" y="98087"/>
                  <a:pt x="207169" y="102393"/>
                </a:cubicBezTo>
                <a:cubicBezTo>
                  <a:pt x="209348" y="103638"/>
                  <a:pt x="212068" y="103652"/>
                  <a:pt x="214313" y="104775"/>
                </a:cubicBezTo>
                <a:cubicBezTo>
                  <a:pt x="218056" y="106647"/>
                  <a:pt x="228462" y="114882"/>
                  <a:pt x="230981" y="116681"/>
                </a:cubicBezTo>
                <a:cubicBezTo>
                  <a:pt x="241161" y="123952"/>
                  <a:pt x="245719" y="124497"/>
                  <a:pt x="254794" y="138112"/>
                </a:cubicBezTo>
                <a:cubicBezTo>
                  <a:pt x="264498" y="152671"/>
                  <a:pt x="253685" y="137461"/>
                  <a:pt x="269081" y="154781"/>
                </a:cubicBezTo>
                <a:cubicBezTo>
                  <a:pt x="281925" y="169231"/>
                  <a:pt x="272919" y="164792"/>
                  <a:pt x="285750" y="169068"/>
                </a:cubicBezTo>
                <a:cubicBezTo>
                  <a:pt x="288925" y="171449"/>
                  <a:pt x="292288" y="173599"/>
                  <a:pt x="295275" y="176212"/>
                </a:cubicBezTo>
                <a:cubicBezTo>
                  <a:pt x="298654" y="179169"/>
                  <a:pt x="300875" y="183556"/>
                  <a:pt x="304800" y="185737"/>
                </a:cubicBezTo>
                <a:cubicBezTo>
                  <a:pt x="330242" y="199871"/>
                  <a:pt x="331138" y="198858"/>
                  <a:pt x="352425" y="202406"/>
                </a:cubicBezTo>
                <a:cubicBezTo>
                  <a:pt x="356394" y="205581"/>
                  <a:pt x="359888" y="209463"/>
                  <a:pt x="364331" y="211931"/>
                </a:cubicBezTo>
                <a:cubicBezTo>
                  <a:pt x="367192" y="213520"/>
                  <a:pt x="371081" y="212578"/>
                  <a:pt x="373856" y="214312"/>
                </a:cubicBezTo>
                <a:cubicBezTo>
                  <a:pt x="399683" y="230454"/>
                  <a:pt x="371000" y="219711"/>
                  <a:pt x="390525" y="226218"/>
                </a:cubicBezTo>
                <a:cubicBezTo>
                  <a:pt x="392906" y="227806"/>
                  <a:pt x="395354" y="229298"/>
                  <a:pt x="397669" y="230981"/>
                </a:cubicBezTo>
                <a:cubicBezTo>
                  <a:pt x="404088" y="235650"/>
                  <a:pt x="409189" y="242757"/>
                  <a:pt x="416719" y="245268"/>
                </a:cubicBezTo>
                <a:lnTo>
                  <a:pt x="423863" y="247650"/>
                </a:lnTo>
                <a:cubicBezTo>
                  <a:pt x="426244" y="250031"/>
                  <a:pt x="428312" y="252773"/>
                  <a:pt x="431006" y="254793"/>
                </a:cubicBezTo>
                <a:cubicBezTo>
                  <a:pt x="434709" y="257570"/>
                  <a:pt x="438988" y="259484"/>
                  <a:pt x="442913" y="261937"/>
                </a:cubicBezTo>
                <a:cubicBezTo>
                  <a:pt x="445340" y="263454"/>
                  <a:pt x="447727" y="265037"/>
                  <a:pt x="450056" y="266700"/>
                </a:cubicBezTo>
                <a:cubicBezTo>
                  <a:pt x="453285" y="269007"/>
                  <a:pt x="456135" y="271874"/>
                  <a:pt x="459581" y="273843"/>
                </a:cubicBezTo>
                <a:cubicBezTo>
                  <a:pt x="461760" y="275088"/>
                  <a:pt x="464521" y="275023"/>
                  <a:pt x="466725" y="276225"/>
                </a:cubicBezTo>
                <a:cubicBezTo>
                  <a:pt x="473299" y="279811"/>
                  <a:pt x="485775" y="288131"/>
                  <a:pt x="485775" y="288131"/>
                </a:cubicBezTo>
                <a:cubicBezTo>
                  <a:pt x="493713" y="300037"/>
                  <a:pt x="488157" y="293689"/>
                  <a:pt x="504825" y="304800"/>
                </a:cubicBezTo>
                <a:lnTo>
                  <a:pt x="511969" y="309562"/>
                </a:lnTo>
                <a:cubicBezTo>
                  <a:pt x="514350" y="311150"/>
                  <a:pt x="516553" y="313045"/>
                  <a:pt x="519113" y="314325"/>
                </a:cubicBezTo>
                <a:cubicBezTo>
                  <a:pt x="522288" y="315912"/>
                  <a:pt x="525535" y="317363"/>
                  <a:pt x="528638" y="319087"/>
                </a:cubicBezTo>
                <a:cubicBezTo>
                  <a:pt x="545492" y="328450"/>
                  <a:pt x="534539" y="324730"/>
                  <a:pt x="550069" y="328612"/>
                </a:cubicBezTo>
                <a:cubicBezTo>
                  <a:pt x="553244" y="330993"/>
                  <a:pt x="555967" y="334144"/>
                  <a:pt x="559594" y="335756"/>
                </a:cubicBezTo>
                <a:cubicBezTo>
                  <a:pt x="577024" y="343503"/>
                  <a:pt x="566088" y="332231"/>
                  <a:pt x="581025" y="342900"/>
                </a:cubicBezTo>
                <a:cubicBezTo>
                  <a:pt x="583765" y="344857"/>
                  <a:pt x="585429" y="348086"/>
                  <a:pt x="588169" y="350043"/>
                </a:cubicBezTo>
                <a:cubicBezTo>
                  <a:pt x="594876" y="354834"/>
                  <a:pt x="599547" y="355269"/>
                  <a:pt x="607219" y="357187"/>
                </a:cubicBezTo>
                <a:cubicBezTo>
                  <a:pt x="620317" y="365919"/>
                  <a:pt x="609203" y="357187"/>
                  <a:pt x="619125" y="369093"/>
                </a:cubicBezTo>
                <a:cubicBezTo>
                  <a:pt x="621281" y="371680"/>
                  <a:pt x="624113" y="373650"/>
                  <a:pt x="626269" y="376237"/>
                </a:cubicBezTo>
                <a:cubicBezTo>
                  <a:pt x="628101" y="378436"/>
                  <a:pt x="628650" y="381793"/>
                  <a:pt x="631031" y="383381"/>
                </a:cubicBezTo>
                <a:cubicBezTo>
                  <a:pt x="633754" y="385196"/>
                  <a:pt x="637409" y="384863"/>
                  <a:pt x="640556" y="385762"/>
                </a:cubicBezTo>
                <a:cubicBezTo>
                  <a:pt x="642970" y="386452"/>
                  <a:pt x="645393" y="387154"/>
                  <a:pt x="647700" y="388143"/>
                </a:cubicBezTo>
                <a:cubicBezTo>
                  <a:pt x="650963" y="389541"/>
                  <a:pt x="653901" y="391660"/>
                  <a:pt x="657225" y="392906"/>
                </a:cubicBezTo>
                <a:cubicBezTo>
                  <a:pt x="660289" y="394055"/>
                  <a:pt x="663603" y="394388"/>
                  <a:pt x="666750" y="395287"/>
                </a:cubicBezTo>
                <a:cubicBezTo>
                  <a:pt x="684514" y="400362"/>
                  <a:pt x="661695" y="396872"/>
                  <a:pt x="697706" y="400050"/>
                </a:cubicBezTo>
                <a:cubicBezTo>
                  <a:pt x="775847" y="406945"/>
                  <a:pt x="730657" y="402124"/>
                  <a:pt x="776288" y="407193"/>
                </a:cubicBezTo>
                <a:cubicBezTo>
                  <a:pt x="800011" y="413126"/>
                  <a:pt x="769400" y="406035"/>
                  <a:pt x="816769" y="411956"/>
                </a:cubicBezTo>
                <a:cubicBezTo>
                  <a:pt x="819260" y="412267"/>
                  <a:pt x="821478" y="413728"/>
                  <a:pt x="823913" y="414337"/>
                </a:cubicBezTo>
                <a:cubicBezTo>
                  <a:pt x="835306" y="417185"/>
                  <a:pt x="833447" y="416718"/>
                  <a:pt x="842963" y="416718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234866" y="6384139"/>
            <a:ext cx="124126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34866" y="6311904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1476131" y="6311904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16093" y="6168092"/>
            <a:ext cx="471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+mj-lt"/>
                <a:cs typeface="Arial" panose="020B0604020202020204" pitchFamily="34" charset="0"/>
              </a:rPr>
              <a:t>5 km</a:t>
            </a:r>
            <a:endParaRPr lang="en-US" sz="11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38" y="3595336"/>
            <a:ext cx="3885634" cy="290887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5" y="3590506"/>
            <a:ext cx="4603155" cy="29136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260350" y="3587750"/>
            <a:ext cx="3549650" cy="2184400"/>
          </a:xfrm>
          <a:custGeom>
            <a:avLst/>
            <a:gdLst>
              <a:gd name="connsiteX0" fmla="*/ 0 w 3549650"/>
              <a:gd name="connsiteY0" fmla="*/ 2184400 h 2184400"/>
              <a:gd name="connsiteX1" fmla="*/ 31750 w 3549650"/>
              <a:gd name="connsiteY1" fmla="*/ 2159000 h 2184400"/>
              <a:gd name="connsiteX2" fmla="*/ 38100 w 3549650"/>
              <a:gd name="connsiteY2" fmla="*/ 2133600 h 2184400"/>
              <a:gd name="connsiteX3" fmla="*/ 50800 w 3549650"/>
              <a:gd name="connsiteY3" fmla="*/ 2114550 h 2184400"/>
              <a:gd name="connsiteX4" fmla="*/ 69850 w 3549650"/>
              <a:gd name="connsiteY4" fmla="*/ 2076450 h 2184400"/>
              <a:gd name="connsiteX5" fmla="*/ 88900 w 3549650"/>
              <a:gd name="connsiteY5" fmla="*/ 2057400 h 2184400"/>
              <a:gd name="connsiteX6" fmla="*/ 114300 w 3549650"/>
              <a:gd name="connsiteY6" fmla="*/ 2019300 h 2184400"/>
              <a:gd name="connsiteX7" fmla="*/ 152400 w 3549650"/>
              <a:gd name="connsiteY7" fmla="*/ 1987550 h 2184400"/>
              <a:gd name="connsiteX8" fmla="*/ 177800 w 3549650"/>
              <a:gd name="connsiteY8" fmla="*/ 1949450 h 2184400"/>
              <a:gd name="connsiteX9" fmla="*/ 190500 w 3549650"/>
              <a:gd name="connsiteY9" fmla="*/ 1930400 h 2184400"/>
              <a:gd name="connsiteX10" fmla="*/ 203200 w 3549650"/>
              <a:gd name="connsiteY10" fmla="*/ 1911350 h 2184400"/>
              <a:gd name="connsiteX11" fmla="*/ 241300 w 3549650"/>
              <a:gd name="connsiteY11" fmla="*/ 1873250 h 2184400"/>
              <a:gd name="connsiteX12" fmla="*/ 254000 w 3549650"/>
              <a:gd name="connsiteY12" fmla="*/ 1854200 h 2184400"/>
              <a:gd name="connsiteX13" fmla="*/ 292100 w 3549650"/>
              <a:gd name="connsiteY13" fmla="*/ 1822450 h 2184400"/>
              <a:gd name="connsiteX14" fmla="*/ 336550 w 3549650"/>
              <a:gd name="connsiteY14" fmla="*/ 1771650 h 2184400"/>
              <a:gd name="connsiteX15" fmla="*/ 368300 w 3549650"/>
              <a:gd name="connsiteY15" fmla="*/ 1727200 h 2184400"/>
              <a:gd name="connsiteX16" fmla="*/ 381000 w 3549650"/>
              <a:gd name="connsiteY16" fmla="*/ 1708150 h 2184400"/>
              <a:gd name="connsiteX17" fmla="*/ 400050 w 3549650"/>
              <a:gd name="connsiteY17" fmla="*/ 1689100 h 2184400"/>
              <a:gd name="connsiteX18" fmla="*/ 406400 w 3549650"/>
              <a:gd name="connsiteY18" fmla="*/ 1670050 h 2184400"/>
              <a:gd name="connsiteX19" fmla="*/ 444500 w 3549650"/>
              <a:gd name="connsiteY19" fmla="*/ 1612900 h 2184400"/>
              <a:gd name="connsiteX20" fmla="*/ 457200 w 3549650"/>
              <a:gd name="connsiteY20" fmla="*/ 1593850 h 2184400"/>
              <a:gd name="connsiteX21" fmla="*/ 488950 w 3549650"/>
              <a:gd name="connsiteY21" fmla="*/ 1536700 h 2184400"/>
              <a:gd name="connsiteX22" fmla="*/ 527050 w 3549650"/>
              <a:gd name="connsiteY22" fmla="*/ 1498600 h 2184400"/>
              <a:gd name="connsiteX23" fmla="*/ 546100 w 3549650"/>
              <a:gd name="connsiteY23" fmla="*/ 1479550 h 2184400"/>
              <a:gd name="connsiteX24" fmla="*/ 558800 w 3549650"/>
              <a:gd name="connsiteY24" fmla="*/ 1460500 h 2184400"/>
              <a:gd name="connsiteX25" fmla="*/ 596900 w 3549650"/>
              <a:gd name="connsiteY25" fmla="*/ 1422400 h 2184400"/>
              <a:gd name="connsiteX26" fmla="*/ 609600 w 3549650"/>
              <a:gd name="connsiteY26" fmla="*/ 1397000 h 2184400"/>
              <a:gd name="connsiteX27" fmla="*/ 647700 w 3549650"/>
              <a:gd name="connsiteY27" fmla="*/ 1358900 h 2184400"/>
              <a:gd name="connsiteX28" fmla="*/ 673100 w 3549650"/>
              <a:gd name="connsiteY28" fmla="*/ 1320800 h 2184400"/>
              <a:gd name="connsiteX29" fmla="*/ 698500 w 3549650"/>
              <a:gd name="connsiteY29" fmla="*/ 1282700 h 2184400"/>
              <a:gd name="connsiteX30" fmla="*/ 717550 w 3549650"/>
              <a:gd name="connsiteY30" fmla="*/ 1270000 h 2184400"/>
              <a:gd name="connsiteX31" fmla="*/ 755650 w 3549650"/>
              <a:gd name="connsiteY31" fmla="*/ 1231900 h 2184400"/>
              <a:gd name="connsiteX32" fmla="*/ 774700 w 3549650"/>
              <a:gd name="connsiteY32" fmla="*/ 1219200 h 2184400"/>
              <a:gd name="connsiteX33" fmla="*/ 806450 w 3549650"/>
              <a:gd name="connsiteY33" fmla="*/ 1181100 h 2184400"/>
              <a:gd name="connsiteX34" fmla="*/ 825500 w 3549650"/>
              <a:gd name="connsiteY34" fmla="*/ 1168400 h 2184400"/>
              <a:gd name="connsiteX35" fmla="*/ 863600 w 3549650"/>
              <a:gd name="connsiteY35" fmla="*/ 1130300 h 2184400"/>
              <a:gd name="connsiteX36" fmla="*/ 882650 w 3549650"/>
              <a:gd name="connsiteY36" fmla="*/ 1117600 h 2184400"/>
              <a:gd name="connsiteX37" fmla="*/ 901700 w 3549650"/>
              <a:gd name="connsiteY37" fmla="*/ 1098550 h 2184400"/>
              <a:gd name="connsiteX38" fmla="*/ 920750 w 3549650"/>
              <a:gd name="connsiteY38" fmla="*/ 1085850 h 2184400"/>
              <a:gd name="connsiteX39" fmla="*/ 939800 w 3549650"/>
              <a:gd name="connsiteY39" fmla="*/ 1066800 h 2184400"/>
              <a:gd name="connsiteX40" fmla="*/ 958850 w 3549650"/>
              <a:gd name="connsiteY40" fmla="*/ 1060450 h 2184400"/>
              <a:gd name="connsiteX41" fmla="*/ 977900 w 3549650"/>
              <a:gd name="connsiteY41" fmla="*/ 1041400 h 2184400"/>
              <a:gd name="connsiteX42" fmla="*/ 1047750 w 3549650"/>
              <a:gd name="connsiteY42" fmla="*/ 996950 h 2184400"/>
              <a:gd name="connsiteX43" fmla="*/ 1085850 w 3549650"/>
              <a:gd name="connsiteY43" fmla="*/ 971550 h 2184400"/>
              <a:gd name="connsiteX44" fmla="*/ 1123950 w 3549650"/>
              <a:gd name="connsiteY44" fmla="*/ 946150 h 2184400"/>
              <a:gd name="connsiteX45" fmla="*/ 1162050 w 3549650"/>
              <a:gd name="connsiteY45" fmla="*/ 920750 h 2184400"/>
              <a:gd name="connsiteX46" fmla="*/ 1181100 w 3549650"/>
              <a:gd name="connsiteY46" fmla="*/ 908050 h 2184400"/>
              <a:gd name="connsiteX47" fmla="*/ 1219200 w 3549650"/>
              <a:gd name="connsiteY47" fmla="*/ 895350 h 2184400"/>
              <a:gd name="connsiteX48" fmla="*/ 1276350 w 3549650"/>
              <a:gd name="connsiteY48" fmla="*/ 869950 h 2184400"/>
              <a:gd name="connsiteX49" fmla="*/ 1295400 w 3549650"/>
              <a:gd name="connsiteY49" fmla="*/ 863600 h 2184400"/>
              <a:gd name="connsiteX50" fmla="*/ 1314450 w 3549650"/>
              <a:gd name="connsiteY50" fmla="*/ 857250 h 2184400"/>
              <a:gd name="connsiteX51" fmla="*/ 1352550 w 3549650"/>
              <a:gd name="connsiteY51" fmla="*/ 850900 h 2184400"/>
              <a:gd name="connsiteX52" fmla="*/ 1606550 w 3549650"/>
              <a:gd name="connsiteY52" fmla="*/ 857250 h 2184400"/>
              <a:gd name="connsiteX53" fmla="*/ 1676400 w 3549650"/>
              <a:gd name="connsiteY53" fmla="*/ 869950 h 2184400"/>
              <a:gd name="connsiteX54" fmla="*/ 1758950 w 3549650"/>
              <a:gd name="connsiteY54" fmla="*/ 882650 h 2184400"/>
              <a:gd name="connsiteX55" fmla="*/ 1797050 w 3549650"/>
              <a:gd name="connsiteY55" fmla="*/ 895350 h 2184400"/>
              <a:gd name="connsiteX56" fmla="*/ 1822450 w 3549650"/>
              <a:gd name="connsiteY56" fmla="*/ 901700 h 2184400"/>
              <a:gd name="connsiteX57" fmla="*/ 1860550 w 3549650"/>
              <a:gd name="connsiteY57" fmla="*/ 914400 h 2184400"/>
              <a:gd name="connsiteX58" fmla="*/ 1898650 w 3549650"/>
              <a:gd name="connsiteY58" fmla="*/ 920750 h 2184400"/>
              <a:gd name="connsiteX59" fmla="*/ 1917700 w 3549650"/>
              <a:gd name="connsiteY59" fmla="*/ 927100 h 2184400"/>
              <a:gd name="connsiteX60" fmla="*/ 2019300 w 3549650"/>
              <a:gd name="connsiteY60" fmla="*/ 939800 h 2184400"/>
              <a:gd name="connsiteX61" fmla="*/ 2038350 w 3549650"/>
              <a:gd name="connsiteY61" fmla="*/ 946150 h 2184400"/>
              <a:gd name="connsiteX62" fmla="*/ 2139950 w 3549650"/>
              <a:gd name="connsiteY62" fmla="*/ 958850 h 2184400"/>
              <a:gd name="connsiteX63" fmla="*/ 2209800 w 3549650"/>
              <a:gd name="connsiteY63" fmla="*/ 971550 h 2184400"/>
              <a:gd name="connsiteX64" fmla="*/ 2247900 w 3549650"/>
              <a:gd name="connsiteY64" fmla="*/ 984250 h 2184400"/>
              <a:gd name="connsiteX65" fmla="*/ 2266950 w 3549650"/>
              <a:gd name="connsiteY65" fmla="*/ 990600 h 2184400"/>
              <a:gd name="connsiteX66" fmla="*/ 2286000 w 3549650"/>
              <a:gd name="connsiteY66" fmla="*/ 996950 h 2184400"/>
              <a:gd name="connsiteX67" fmla="*/ 2330450 w 3549650"/>
              <a:gd name="connsiteY67" fmla="*/ 1009650 h 2184400"/>
              <a:gd name="connsiteX68" fmla="*/ 2355850 w 3549650"/>
              <a:gd name="connsiteY68" fmla="*/ 1016000 h 2184400"/>
              <a:gd name="connsiteX69" fmla="*/ 2393950 w 3549650"/>
              <a:gd name="connsiteY69" fmla="*/ 1028700 h 2184400"/>
              <a:gd name="connsiteX70" fmla="*/ 2413000 w 3549650"/>
              <a:gd name="connsiteY70" fmla="*/ 1035050 h 2184400"/>
              <a:gd name="connsiteX71" fmla="*/ 2432050 w 3549650"/>
              <a:gd name="connsiteY71" fmla="*/ 1047750 h 2184400"/>
              <a:gd name="connsiteX72" fmla="*/ 2470150 w 3549650"/>
              <a:gd name="connsiteY72" fmla="*/ 1060450 h 2184400"/>
              <a:gd name="connsiteX73" fmla="*/ 2489200 w 3549650"/>
              <a:gd name="connsiteY73" fmla="*/ 1079500 h 2184400"/>
              <a:gd name="connsiteX74" fmla="*/ 2527300 w 3549650"/>
              <a:gd name="connsiteY74" fmla="*/ 1104900 h 2184400"/>
              <a:gd name="connsiteX75" fmla="*/ 2565400 w 3549650"/>
              <a:gd name="connsiteY75" fmla="*/ 1143000 h 2184400"/>
              <a:gd name="connsiteX76" fmla="*/ 2603500 w 3549650"/>
              <a:gd name="connsiteY76" fmla="*/ 1174750 h 2184400"/>
              <a:gd name="connsiteX77" fmla="*/ 2622550 w 3549650"/>
              <a:gd name="connsiteY77" fmla="*/ 1181100 h 2184400"/>
              <a:gd name="connsiteX78" fmla="*/ 2641600 w 3549650"/>
              <a:gd name="connsiteY78" fmla="*/ 1200150 h 2184400"/>
              <a:gd name="connsiteX79" fmla="*/ 2736850 w 3549650"/>
              <a:gd name="connsiteY79" fmla="*/ 1187450 h 2184400"/>
              <a:gd name="connsiteX80" fmla="*/ 2755900 w 3549650"/>
              <a:gd name="connsiteY80" fmla="*/ 1168400 h 2184400"/>
              <a:gd name="connsiteX81" fmla="*/ 2774950 w 3549650"/>
              <a:gd name="connsiteY81" fmla="*/ 1155700 h 2184400"/>
              <a:gd name="connsiteX82" fmla="*/ 2813050 w 3549650"/>
              <a:gd name="connsiteY82" fmla="*/ 1079500 h 2184400"/>
              <a:gd name="connsiteX83" fmla="*/ 2813050 w 3549650"/>
              <a:gd name="connsiteY83" fmla="*/ 1079500 h 2184400"/>
              <a:gd name="connsiteX84" fmla="*/ 2851150 w 3549650"/>
              <a:gd name="connsiteY84" fmla="*/ 1022350 h 2184400"/>
              <a:gd name="connsiteX85" fmla="*/ 2863850 w 3549650"/>
              <a:gd name="connsiteY85" fmla="*/ 1003300 h 2184400"/>
              <a:gd name="connsiteX86" fmla="*/ 2876550 w 3549650"/>
              <a:gd name="connsiteY86" fmla="*/ 984250 h 2184400"/>
              <a:gd name="connsiteX87" fmla="*/ 2895600 w 3549650"/>
              <a:gd name="connsiteY87" fmla="*/ 965200 h 2184400"/>
              <a:gd name="connsiteX88" fmla="*/ 2921000 w 3549650"/>
              <a:gd name="connsiteY88" fmla="*/ 927100 h 2184400"/>
              <a:gd name="connsiteX89" fmla="*/ 2946400 w 3549650"/>
              <a:gd name="connsiteY89" fmla="*/ 889000 h 2184400"/>
              <a:gd name="connsiteX90" fmla="*/ 2959100 w 3549650"/>
              <a:gd name="connsiteY90" fmla="*/ 869950 h 2184400"/>
              <a:gd name="connsiteX91" fmla="*/ 2978150 w 3549650"/>
              <a:gd name="connsiteY91" fmla="*/ 850900 h 2184400"/>
              <a:gd name="connsiteX92" fmla="*/ 2997200 w 3549650"/>
              <a:gd name="connsiteY92" fmla="*/ 812800 h 2184400"/>
              <a:gd name="connsiteX93" fmla="*/ 3003550 w 3549650"/>
              <a:gd name="connsiteY93" fmla="*/ 793750 h 2184400"/>
              <a:gd name="connsiteX94" fmla="*/ 3016250 w 3549650"/>
              <a:gd name="connsiteY94" fmla="*/ 774700 h 2184400"/>
              <a:gd name="connsiteX95" fmla="*/ 3028950 w 3549650"/>
              <a:gd name="connsiteY95" fmla="*/ 736600 h 2184400"/>
              <a:gd name="connsiteX96" fmla="*/ 3067050 w 3549650"/>
              <a:gd name="connsiteY96" fmla="*/ 679450 h 2184400"/>
              <a:gd name="connsiteX97" fmla="*/ 3079750 w 3549650"/>
              <a:gd name="connsiteY97" fmla="*/ 660400 h 2184400"/>
              <a:gd name="connsiteX98" fmla="*/ 3098800 w 3549650"/>
              <a:gd name="connsiteY98" fmla="*/ 641350 h 2184400"/>
              <a:gd name="connsiteX99" fmla="*/ 3124200 w 3549650"/>
              <a:gd name="connsiteY99" fmla="*/ 603250 h 2184400"/>
              <a:gd name="connsiteX100" fmla="*/ 3136900 w 3549650"/>
              <a:gd name="connsiteY100" fmla="*/ 584200 h 2184400"/>
              <a:gd name="connsiteX101" fmla="*/ 3143250 w 3549650"/>
              <a:gd name="connsiteY101" fmla="*/ 565150 h 2184400"/>
              <a:gd name="connsiteX102" fmla="*/ 3162300 w 3549650"/>
              <a:gd name="connsiteY102" fmla="*/ 546100 h 2184400"/>
              <a:gd name="connsiteX103" fmla="*/ 3181350 w 3549650"/>
              <a:gd name="connsiteY103" fmla="*/ 520700 h 2184400"/>
              <a:gd name="connsiteX104" fmla="*/ 3206750 w 3549650"/>
              <a:gd name="connsiteY104" fmla="*/ 482600 h 2184400"/>
              <a:gd name="connsiteX105" fmla="*/ 3232150 w 3549650"/>
              <a:gd name="connsiteY105" fmla="*/ 444500 h 2184400"/>
              <a:gd name="connsiteX106" fmla="*/ 3244850 w 3549650"/>
              <a:gd name="connsiteY106" fmla="*/ 425450 h 2184400"/>
              <a:gd name="connsiteX107" fmla="*/ 3263900 w 3549650"/>
              <a:gd name="connsiteY107" fmla="*/ 406400 h 2184400"/>
              <a:gd name="connsiteX108" fmla="*/ 3289300 w 3549650"/>
              <a:gd name="connsiteY108" fmla="*/ 368300 h 2184400"/>
              <a:gd name="connsiteX109" fmla="*/ 3314700 w 3549650"/>
              <a:gd name="connsiteY109" fmla="*/ 330200 h 2184400"/>
              <a:gd name="connsiteX110" fmla="*/ 3327400 w 3549650"/>
              <a:gd name="connsiteY110" fmla="*/ 311150 h 2184400"/>
              <a:gd name="connsiteX111" fmla="*/ 3340100 w 3549650"/>
              <a:gd name="connsiteY111" fmla="*/ 292100 h 2184400"/>
              <a:gd name="connsiteX112" fmla="*/ 3346450 w 3549650"/>
              <a:gd name="connsiteY112" fmla="*/ 273050 h 2184400"/>
              <a:gd name="connsiteX113" fmla="*/ 3390900 w 3549650"/>
              <a:gd name="connsiteY113" fmla="*/ 215900 h 2184400"/>
              <a:gd name="connsiteX114" fmla="*/ 3416300 w 3549650"/>
              <a:gd name="connsiteY114" fmla="*/ 177800 h 2184400"/>
              <a:gd name="connsiteX115" fmla="*/ 3492500 w 3549650"/>
              <a:gd name="connsiteY115" fmla="*/ 63500 h 2184400"/>
              <a:gd name="connsiteX116" fmla="*/ 3505200 w 3549650"/>
              <a:gd name="connsiteY116" fmla="*/ 44450 h 2184400"/>
              <a:gd name="connsiteX117" fmla="*/ 3517900 w 3549650"/>
              <a:gd name="connsiteY117" fmla="*/ 25400 h 2184400"/>
              <a:gd name="connsiteX118" fmla="*/ 3549650 w 3549650"/>
              <a:gd name="connsiteY118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549650" h="2184400">
                <a:moveTo>
                  <a:pt x="0" y="2184400"/>
                </a:moveTo>
                <a:cubicBezTo>
                  <a:pt x="10583" y="2175933"/>
                  <a:pt x="23618" y="2169843"/>
                  <a:pt x="31750" y="2159000"/>
                </a:cubicBezTo>
                <a:cubicBezTo>
                  <a:pt x="36986" y="2152018"/>
                  <a:pt x="34662" y="2141622"/>
                  <a:pt x="38100" y="2133600"/>
                </a:cubicBezTo>
                <a:cubicBezTo>
                  <a:pt x="41106" y="2126585"/>
                  <a:pt x="47387" y="2121376"/>
                  <a:pt x="50800" y="2114550"/>
                </a:cubicBezTo>
                <a:cubicBezTo>
                  <a:pt x="65119" y="2085911"/>
                  <a:pt x="47102" y="2103747"/>
                  <a:pt x="69850" y="2076450"/>
                </a:cubicBezTo>
                <a:cubicBezTo>
                  <a:pt x="75599" y="2069551"/>
                  <a:pt x="83387" y="2064489"/>
                  <a:pt x="88900" y="2057400"/>
                </a:cubicBezTo>
                <a:cubicBezTo>
                  <a:pt x="98271" y="2045352"/>
                  <a:pt x="101600" y="2027767"/>
                  <a:pt x="114300" y="2019300"/>
                </a:cubicBezTo>
                <a:cubicBezTo>
                  <a:pt x="131233" y="2008011"/>
                  <a:pt x="139237" y="2004474"/>
                  <a:pt x="152400" y="1987550"/>
                </a:cubicBezTo>
                <a:cubicBezTo>
                  <a:pt x="161771" y="1975502"/>
                  <a:pt x="169333" y="1962150"/>
                  <a:pt x="177800" y="1949450"/>
                </a:cubicBezTo>
                <a:lnTo>
                  <a:pt x="190500" y="1930400"/>
                </a:lnTo>
                <a:cubicBezTo>
                  <a:pt x="194733" y="1924050"/>
                  <a:pt x="197804" y="1916746"/>
                  <a:pt x="203200" y="1911350"/>
                </a:cubicBezTo>
                <a:cubicBezTo>
                  <a:pt x="215900" y="1898650"/>
                  <a:pt x="231337" y="1888194"/>
                  <a:pt x="241300" y="1873250"/>
                </a:cubicBezTo>
                <a:cubicBezTo>
                  <a:pt x="245533" y="1866900"/>
                  <a:pt x="249114" y="1860063"/>
                  <a:pt x="254000" y="1854200"/>
                </a:cubicBezTo>
                <a:cubicBezTo>
                  <a:pt x="269279" y="1835865"/>
                  <a:pt x="273369" y="1834937"/>
                  <a:pt x="292100" y="1822450"/>
                </a:cubicBezTo>
                <a:cubicBezTo>
                  <a:pt x="321733" y="1778000"/>
                  <a:pt x="304800" y="1792817"/>
                  <a:pt x="336550" y="1771650"/>
                </a:cubicBezTo>
                <a:cubicBezTo>
                  <a:pt x="366480" y="1726755"/>
                  <a:pt x="328918" y="1782334"/>
                  <a:pt x="368300" y="1727200"/>
                </a:cubicBezTo>
                <a:cubicBezTo>
                  <a:pt x="372736" y="1720990"/>
                  <a:pt x="376114" y="1714013"/>
                  <a:pt x="381000" y="1708150"/>
                </a:cubicBezTo>
                <a:cubicBezTo>
                  <a:pt x="386749" y="1701251"/>
                  <a:pt x="393700" y="1695450"/>
                  <a:pt x="400050" y="1689100"/>
                </a:cubicBezTo>
                <a:cubicBezTo>
                  <a:pt x="402167" y="1682750"/>
                  <a:pt x="403149" y="1675901"/>
                  <a:pt x="406400" y="1670050"/>
                </a:cubicBezTo>
                <a:lnTo>
                  <a:pt x="444500" y="1612900"/>
                </a:lnTo>
                <a:cubicBezTo>
                  <a:pt x="448733" y="1606550"/>
                  <a:pt x="454787" y="1601090"/>
                  <a:pt x="457200" y="1593850"/>
                </a:cubicBezTo>
                <a:cubicBezTo>
                  <a:pt x="465185" y="1569895"/>
                  <a:pt x="467115" y="1558535"/>
                  <a:pt x="488950" y="1536700"/>
                </a:cubicBezTo>
                <a:lnTo>
                  <a:pt x="527050" y="1498600"/>
                </a:lnTo>
                <a:cubicBezTo>
                  <a:pt x="533400" y="1492250"/>
                  <a:pt x="541119" y="1487022"/>
                  <a:pt x="546100" y="1479550"/>
                </a:cubicBezTo>
                <a:cubicBezTo>
                  <a:pt x="550333" y="1473200"/>
                  <a:pt x="553730" y="1466204"/>
                  <a:pt x="558800" y="1460500"/>
                </a:cubicBezTo>
                <a:cubicBezTo>
                  <a:pt x="570732" y="1447076"/>
                  <a:pt x="588868" y="1438464"/>
                  <a:pt x="596900" y="1422400"/>
                </a:cubicBezTo>
                <a:cubicBezTo>
                  <a:pt x="601133" y="1413933"/>
                  <a:pt x="603687" y="1404392"/>
                  <a:pt x="609600" y="1397000"/>
                </a:cubicBezTo>
                <a:cubicBezTo>
                  <a:pt x="620820" y="1382975"/>
                  <a:pt x="647700" y="1358900"/>
                  <a:pt x="647700" y="1358900"/>
                </a:cubicBezTo>
                <a:cubicBezTo>
                  <a:pt x="659844" y="1322467"/>
                  <a:pt x="645353" y="1356475"/>
                  <a:pt x="673100" y="1320800"/>
                </a:cubicBezTo>
                <a:cubicBezTo>
                  <a:pt x="682471" y="1308752"/>
                  <a:pt x="685800" y="1291167"/>
                  <a:pt x="698500" y="1282700"/>
                </a:cubicBezTo>
                <a:cubicBezTo>
                  <a:pt x="704850" y="1278467"/>
                  <a:pt x="711846" y="1275070"/>
                  <a:pt x="717550" y="1270000"/>
                </a:cubicBezTo>
                <a:cubicBezTo>
                  <a:pt x="730974" y="1258068"/>
                  <a:pt x="740706" y="1241863"/>
                  <a:pt x="755650" y="1231900"/>
                </a:cubicBezTo>
                <a:cubicBezTo>
                  <a:pt x="762000" y="1227667"/>
                  <a:pt x="768837" y="1224086"/>
                  <a:pt x="774700" y="1219200"/>
                </a:cubicBezTo>
                <a:cubicBezTo>
                  <a:pt x="837117" y="1167186"/>
                  <a:pt x="756500" y="1231050"/>
                  <a:pt x="806450" y="1181100"/>
                </a:cubicBezTo>
                <a:cubicBezTo>
                  <a:pt x="811846" y="1175704"/>
                  <a:pt x="819796" y="1173470"/>
                  <a:pt x="825500" y="1168400"/>
                </a:cubicBezTo>
                <a:cubicBezTo>
                  <a:pt x="838924" y="1156468"/>
                  <a:pt x="848656" y="1140263"/>
                  <a:pt x="863600" y="1130300"/>
                </a:cubicBezTo>
                <a:cubicBezTo>
                  <a:pt x="869950" y="1126067"/>
                  <a:pt x="876787" y="1122486"/>
                  <a:pt x="882650" y="1117600"/>
                </a:cubicBezTo>
                <a:cubicBezTo>
                  <a:pt x="889549" y="1111851"/>
                  <a:pt x="894801" y="1104299"/>
                  <a:pt x="901700" y="1098550"/>
                </a:cubicBezTo>
                <a:cubicBezTo>
                  <a:pt x="907563" y="1093664"/>
                  <a:pt x="914887" y="1090736"/>
                  <a:pt x="920750" y="1085850"/>
                </a:cubicBezTo>
                <a:cubicBezTo>
                  <a:pt x="927649" y="1080101"/>
                  <a:pt x="932328" y="1071781"/>
                  <a:pt x="939800" y="1066800"/>
                </a:cubicBezTo>
                <a:cubicBezTo>
                  <a:pt x="945369" y="1063087"/>
                  <a:pt x="952500" y="1062567"/>
                  <a:pt x="958850" y="1060450"/>
                </a:cubicBezTo>
                <a:cubicBezTo>
                  <a:pt x="965200" y="1054100"/>
                  <a:pt x="970811" y="1046913"/>
                  <a:pt x="977900" y="1041400"/>
                </a:cubicBezTo>
                <a:cubicBezTo>
                  <a:pt x="1011171" y="1015523"/>
                  <a:pt x="1015120" y="1018703"/>
                  <a:pt x="1047750" y="996950"/>
                </a:cubicBezTo>
                <a:cubicBezTo>
                  <a:pt x="1060450" y="988483"/>
                  <a:pt x="1075057" y="982343"/>
                  <a:pt x="1085850" y="971550"/>
                </a:cubicBezTo>
                <a:cubicBezTo>
                  <a:pt x="1128127" y="929273"/>
                  <a:pt x="1082596" y="969125"/>
                  <a:pt x="1123950" y="946150"/>
                </a:cubicBezTo>
                <a:cubicBezTo>
                  <a:pt x="1137293" y="938737"/>
                  <a:pt x="1149350" y="929217"/>
                  <a:pt x="1162050" y="920750"/>
                </a:cubicBezTo>
                <a:cubicBezTo>
                  <a:pt x="1168400" y="916517"/>
                  <a:pt x="1173860" y="910463"/>
                  <a:pt x="1181100" y="908050"/>
                </a:cubicBezTo>
                <a:cubicBezTo>
                  <a:pt x="1193800" y="903817"/>
                  <a:pt x="1208061" y="902776"/>
                  <a:pt x="1219200" y="895350"/>
                </a:cubicBezTo>
                <a:cubicBezTo>
                  <a:pt x="1249389" y="875224"/>
                  <a:pt x="1231010" y="885063"/>
                  <a:pt x="1276350" y="869950"/>
                </a:cubicBezTo>
                <a:lnTo>
                  <a:pt x="1295400" y="863600"/>
                </a:lnTo>
                <a:cubicBezTo>
                  <a:pt x="1301750" y="861483"/>
                  <a:pt x="1307848" y="858350"/>
                  <a:pt x="1314450" y="857250"/>
                </a:cubicBezTo>
                <a:lnTo>
                  <a:pt x="1352550" y="850900"/>
                </a:lnTo>
                <a:lnTo>
                  <a:pt x="1606550" y="857250"/>
                </a:lnTo>
                <a:cubicBezTo>
                  <a:pt x="1726965" y="862267"/>
                  <a:pt x="1616461" y="859052"/>
                  <a:pt x="1676400" y="869950"/>
                </a:cubicBezTo>
                <a:cubicBezTo>
                  <a:pt x="1715025" y="876973"/>
                  <a:pt x="1724939" y="873374"/>
                  <a:pt x="1758950" y="882650"/>
                </a:cubicBezTo>
                <a:cubicBezTo>
                  <a:pt x="1771865" y="886172"/>
                  <a:pt x="1784063" y="892103"/>
                  <a:pt x="1797050" y="895350"/>
                </a:cubicBezTo>
                <a:cubicBezTo>
                  <a:pt x="1805517" y="897467"/>
                  <a:pt x="1814091" y="899192"/>
                  <a:pt x="1822450" y="901700"/>
                </a:cubicBezTo>
                <a:cubicBezTo>
                  <a:pt x="1835272" y="905547"/>
                  <a:pt x="1847345" y="912199"/>
                  <a:pt x="1860550" y="914400"/>
                </a:cubicBezTo>
                <a:cubicBezTo>
                  <a:pt x="1873250" y="916517"/>
                  <a:pt x="1886081" y="917957"/>
                  <a:pt x="1898650" y="920750"/>
                </a:cubicBezTo>
                <a:cubicBezTo>
                  <a:pt x="1905184" y="922202"/>
                  <a:pt x="1911088" y="926056"/>
                  <a:pt x="1917700" y="927100"/>
                </a:cubicBezTo>
                <a:cubicBezTo>
                  <a:pt x="1951413" y="932423"/>
                  <a:pt x="2019300" y="939800"/>
                  <a:pt x="2019300" y="939800"/>
                </a:cubicBezTo>
                <a:cubicBezTo>
                  <a:pt x="2025650" y="941917"/>
                  <a:pt x="2031786" y="944837"/>
                  <a:pt x="2038350" y="946150"/>
                </a:cubicBezTo>
                <a:cubicBezTo>
                  <a:pt x="2061002" y="950680"/>
                  <a:pt x="2120139" y="956649"/>
                  <a:pt x="2139950" y="958850"/>
                </a:cubicBezTo>
                <a:cubicBezTo>
                  <a:pt x="2192087" y="976229"/>
                  <a:pt x="2109277" y="950009"/>
                  <a:pt x="2209800" y="971550"/>
                </a:cubicBezTo>
                <a:cubicBezTo>
                  <a:pt x="2222890" y="974355"/>
                  <a:pt x="2235200" y="980017"/>
                  <a:pt x="2247900" y="984250"/>
                </a:cubicBezTo>
                <a:lnTo>
                  <a:pt x="2266950" y="990600"/>
                </a:lnTo>
                <a:cubicBezTo>
                  <a:pt x="2273300" y="992717"/>
                  <a:pt x="2279506" y="995327"/>
                  <a:pt x="2286000" y="996950"/>
                </a:cubicBezTo>
                <a:cubicBezTo>
                  <a:pt x="2365405" y="1016801"/>
                  <a:pt x="2266681" y="991430"/>
                  <a:pt x="2330450" y="1009650"/>
                </a:cubicBezTo>
                <a:cubicBezTo>
                  <a:pt x="2338841" y="1012048"/>
                  <a:pt x="2347491" y="1013492"/>
                  <a:pt x="2355850" y="1016000"/>
                </a:cubicBezTo>
                <a:cubicBezTo>
                  <a:pt x="2368672" y="1019847"/>
                  <a:pt x="2381250" y="1024467"/>
                  <a:pt x="2393950" y="1028700"/>
                </a:cubicBezTo>
                <a:cubicBezTo>
                  <a:pt x="2400300" y="1030817"/>
                  <a:pt x="2407431" y="1031337"/>
                  <a:pt x="2413000" y="1035050"/>
                </a:cubicBezTo>
                <a:cubicBezTo>
                  <a:pt x="2419350" y="1039283"/>
                  <a:pt x="2425076" y="1044650"/>
                  <a:pt x="2432050" y="1047750"/>
                </a:cubicBezTo>
                <a:cubicBezTo>
                  <a:pt x="2444283" y="1053187"/>
                  <a:pt x="2470150" y="1060450"/>
                  <a:pt x="2470150" y="1060450"/>
                </a:cubicBezTo>
                <a:cubicBezTo>
                  <a:pt x="2476500" y="1066800"/>
                  <a:pt x="2482111" y="1073987"/>
                  <a:pt x="2489200" y="1079500"/>
                </a:cubicBezTo>
                <a:cubicBezTo>
                  <a:pt x="2501248" y="1088871"/>
                  <a:pt x="2516507" y="1094107"/>
                  <a:pt x="2527300" y="1104900"/>
                </a:cubicBezTo>
                <a:lnTo>
                  <a:pt x="2565400" y="1143000"/>
                </a:lnTo>
                <a:cubicBezTo>
                  <a:pt x="2579444" y="1157044"/>
                  <a:pt x="2585819" y="1165909"/>
                  <a:pt x="2603500" y="1174750"/>
                </a:cubicBezTo>
                <a:cubicBezTo>
                  <a:pt x="2609487" y="1177743"/>
                  <a:pt x="2616200" y="1178983"/>
                  <a:pt x="2622550" y="1181100"/>
                </a:cubicBezTo>
                <a:cubicBezTo>
                  <a:pt x="2628900" y="1187450"/>
                  <a:pt x="2632699" y="1198963"/>
                  <a:pt x="2641600" y="1200150"/>
                </a:cubicBezTo>
                <a:cubicBezTo>
                  <a:pt x="2685995" y="1206069"/>
                  <a:pt x="2703724" y="1198492"/>
                  <a:pt x="2736850" y="1187450"/>
                </a:cubicBezTo>
                <a:cubicBezTo>
                  <a:pt x="2743200" y="1181100"/>
                  <a:pt x="2749001" y="1174149"/>
                  <a:pt x="2755900" y="1168400"/>
                </a:cubicBezTo>
                <a:cubicBezTo>
                  <a:pt x="2761763" y="1163514"/>
                  <a:pt x="2769924" y="1161443"/>
                  <a:pt x="2774950" y="1155700"/>
                </a:cubicBezTo>
                <a:cubicBezTo>
                  <a:pt x="2801463" y="1125399"/>
                  <a:pt x="2801060" y="1115471"/>
                  <a:pt x="2813050" y="1079500"/>
                </a:cubicBezTo>
                <a:lnTo>
                  <a:pt x="2813050" y="1079500"/>
                </a:lnTo>
                <a:lnTo>
                  <a:pt x="2851150" y="1022350"/>
                </a:lnTo>
                <a:lnTo>
                  <a:pt x="2863850" y="1003300"/>
                </a:lnTo>
                <a:cubicBezTo>
                  <a:pt x="2868083" y="996950"/>
                  <a:pt x="2871154" y="989646"/>
                  <a:pt x="2876550" y="984250"/>
                </a:cubicBezTo>
                <a:cubicBezTo>
                  <a:pt x="2882900" y="977900"/>
                  <a:pt x="2890087" y="972289"/>
                  <a:pt x="2895600" y="965200"/>
                </a:cubicBezTo>
                <a:cubicBezTo>
                  <a:pt x="2904971" y="953152"/>
                  <a:pt x="2912533" y="939800"/>
                  <a:pt x="2921000" y="927100"/>
                </a:cubicBezTo>
                <a:lnTo>
                  <a:pt x="2946400" y="889000"/>
                </a:lnTo>
                <a:cubicBezTo>
                  <a:pt x="2950633" y="882650"/>
                  <a:pt x="2953704" y="875346"/>
                  <a:pt x="2959100" y="869950"/>
                </a:cubicBezTo>
                <a:lnTo>
                  <a:pt x="2978150" y="850900"/>
                </a:lnTo>
                <a:cubicBezTo>
                  <a:pt x="2994111" y="803017"/>
                  <a:pt x="2972581" y="862039"/>
                  <a:pt x="2997200" y="812800"/>
                </a:cubicBezTo>
                <a:cubicBezTo>
                  <a:pt x="3000193" y="806813"/>
                  <a:pt x="3000557" y="799737"/>
                  <a:pt x="3003550" y="793750"/>
                </a:cubicBezTo>
                <a:cubicBezTo>
                  <a:pt x="3006963" y="786924"/>
                  <a:pt x="3013150" y="781674"/>
                  <a:pt x="3016250" y="774700"/>
                </a:cubicBezTo>
                <a:cubicBezTo>
                  <a:pt x="3021687" y="762467"/>
                  <a:pt x="3021524" y="747739"/>
                  <a:pt x="3028950" y="736600"/>
                </a:cubicBezTo>
                <a:lnTo>
                  <a:pt x="3067050" y="679450"/>
                </a:lnTo>
                <a:cubicBezTo>
                  <a:pt x="3071283" y="673100"/>
                  <a:pt x="3074354" y="665796"/>
                  <a:pt x="3079750" y="660400"/>
                </a:cubicBezTo>
                <a:cubicBezTo>
                  <a:pt x="3086100" y="654050"/>
                  <a:pt x="3093287" y="648439"/>
                  <a:pt x="3098800" y="641350"/>
                </a:cubicBezTo>
                <a:cubicBezTo>
                  <a:pt x="3108171" y="629302"/>
                  <a:pt x="3115733" y="615950"/>
                  <a:pt x="3124200" y="603250"/>
                </a:cubicBezTo>
                <a:cubicBezTo>
                  <a:pt x="3128433" y="596900"/>
                  <a:pt x="3134487" y="591440"/>
                  <a:pt x="3136900" y="584200"/>
                </a:cubicBezTo>
                <a:cubicBezTo>
                  <a:pt x="3139017" y="577850"/>
                  <a:pt x="3139537" y="570719"/>
                  <a:pt x="3143250" y="565150"/>
                </a:cubicBezTo>
                <a:cubicBezTo>
                  <a:pt x="3148231" y="557678"/>
                  <a:pt x="3156456" y="552918"/>
                  <a:pt x="3162300" y="546100"/>
                </a:cubicBezTo>
                <a:cubicBezTo>
                  <a:pt x="3169188" y="538065"/>
                  <a:pt x="3175281" y="529370"/>
                  <a:pt x="3181350" y="520700"/>
                </a:cubicBezTo>
                <a:cubicBezTo>
                  <a:pt x="3190103" y="508196"/>
                  <a:pt x="3198283" y="495300"/>
                  <a:pt x="3206750" y="482600"/>
                </a:cubicBezTo>
                <a:lnTo>
                  <a:pt x="3232150" y="444500"/>
                </a:lnTo>
                <a:cubicBezTo>
                  <a:pt x="3236383" y="438150"/>
                  <a:pt x="3239454" y="430846"/>
                  <a:pt x="3244850" y="425450"/>
                </a:cubicBezTo>
                <a:cubicBezTo>
                  <a:pt x="3251200" y="419100"/>
                  <a:pt x="3258387" y="413489"/>
                  <a:pt x="3263900" y="406400"/>
                </a:cubicBezTo>
                <a:cubicBezTo>
                  <a:pt x="3273271" y="394352"/>
                  <a:pt x="3280833" y="381000"/>
                  <a:pt x="3289300" y="368300"/>
                </a:cubicBezTo>
                <a:lnTo>
                  <a:pt x="3314700" y="330200"/>
                </a:lnTo>
                <a:lnTo>
                  <a:pt x="3327400" y="311150"/>
                </a:lnTo>
                <a:cubicBezTo>
                  <a:pt x="3331633" y="304800"/>
                  <a:pt x="3337687" y="299340"/>
                  <a:pt x="3340100" y="292100"/>
                </a:cubicBezTo>
                <a:cubicBezTo>
                  <a:pt x="3342217" y="285750"/>
                  <a:pt x="3343199" y="278901"/>
                  <a:pt x="3346450" y="273050"/>
                </a:cubicBezTo>
                <a:cubicBezTo>
                  <a:pt x="3387288" y="199541"/>
                  <a:pt x="3354905" y="262180"/>
                  <a:pt x="3390900" y="215900"/>
                </a:cubicBezTo>
                <a:cubicBezTo>
                  <a:pt x="3400271" y="203852"/>
                  <a:pt x="3407833" y="190500"/>
                  <a:pt x="3416300" y="177800"/>
                </a:cubicBezTo>
                <a:lnTo>
                  <a:pt x="3492500" y="63500"/>
                </a:lnTo>
                <a:lnTo>
                  <a:pt x="3505200" y="44450"/>
                </a:lnTo>
                <a:cubicBezTo>
                  <a:pt x="3509433" y="38100"/>
                  <a:pt x="3511550" y="29633"/>
                  <a:pt x="3517900" y="25400"/>
                </a:cubicBezTo>
                <a:cubicBezTo>
                  <a:pt x="3541931" y="9379"/>
                  <a:pt x="3531554" y="18096"/>
                  <a:pt x="35496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812800" y="3600450"/>
            <a:ext cx="3689350" cy="2476500"/>
          </a:xfrm>
          <a:custGeom>
            <a:avLst/>
            <a:gdLst>
              <a:gd name="connsiteX0" fmla="*/ 0 w 3689350"/>
              <a:gd name="connsiteY0" fmla="*/ 2476500 h 2476500"/>
              <a:gd name="connsiteX1" fmla="*/ 31750 w 3689350"/>
              <a:gd name="connsiteY1" fmla="*/ 2444750 h 2476500"/>
              <a:gd name="connsiteX2" fmla="*/ 38100 w 3689350"/>
              <a:gd name="connsiteY2" fmla="*/ 2425700 h 2476500"/>
              <a:gd name="connsiteX3" fmla="*/ 63500 w 3689350"/>
              <a:gd name="connsiteY3" fmla="*/ 2387600 h 2476500"/>
              <a:gd name="connsiteX4" fmla="*/ 76200 w 3689350"/>
              <a:gd name="connsiteY4" fmla="*/ 2368550 h 2476500"/>
              <a:gd name="connsiteX5" fmla="*/ 82550 w 3689350"/>
              <a:gd name="connsiteY5" fmla="*/ 2349500 h 2476500"/>
              <a:gd name="connsiteX6" fmla="*/ 127000 w 3689350"/>
              <a:gd name="connsiteY6" fmla="*/ 2286000 h 2476500"/>
              <a:gd name="connsiteX7" fmla="*/ 152400 w 3689350"/>
              <a:gd name="connsiteY7" fmla="*/ 2247900 h 2476500"/>
              <a:gd name="connsiteX8" fmla="*/ 158750 w 3689350"/>
              <a:gd name="connsiteY8" fmla="*/ 2228850 h 2476500"/>
              <a:gd name="connsiteX9" fmla="*/ 184150 w 3689350"/>
              <a:gd name="connsiteY9" fmla="*/ 2190750 h 2476500"/>
              <a:gd name="connsiteX10" fmla="*/ 203200 w 3689350"/>
              <a:gd name="connsiteY10" fmla="*/ 2152650 h 2476500"/>
              <a:gd name="connsiteX11" fmla="*/ 209550 w 3689350"/>
              <a:gd name="connsiteY11" fmla="*/ 2133600 h 2476500"/>
              <a:gd name="connsiteX12" fmla="*/ 234950 w 3689350"/>
              <a:gd name="connsiteY12" fmla="*/ 2095500 h 2476500"/>
              <a:gd name="connsiteX13" fmla="*/ 247650 w 3689350"/>
              <a:gd name="connsiteY13" fmla="*/ 2076450 h 2476500"/>
              <a:gd name="connsiteX14" fmla="*/ 266700 w 3689350"/>
              <a:gd name="connsiteY14" fmla="*/ 2038350 h 2476500"/>
              <a:gd name="connsiteX15" fmla="*/ 273050 w 3689350"/>
              <a:gd name="connsiteY15" fmla="*/ 2019300 h 2476500"/>
              <a:gd name="connsiteX16" fmla="*/ 285750 w 3689350"/>
              <a:gd name="connsiteY16" fmla="*/ 2000250 h 2476500"/>
              <a:gd name="connsiteX17" fmla="*/ 292100 w 3689350"/>
              <a:gd name="connsiteY17" fmla="*/ 1981200 h 2476500"/>
              <a:gd name="connsiteX18" fmla="*/ 304800 w 3689350"/>
              <a:gd name="connsiteY18" fmla="*/ 1962150 h 2476500"/>
              <a:gd name="connsiteX19" fmla="*/ 323850 w 3689350"/>
              <a:gd name="connsiteY19" fmla="*/ 1924050 h 2476500"/>
              <a:gd name="connsiteX20" fmla="*/ 342900 w 3689350"/>
              <a:gd name="connsiteY20" fmla="*/ 1911350 h 2476500"/>
              <a:gd name="connsiteX21" fmla="*/ 374650 w 3689350"/>
              <a:gd name="connsiteY21" fmla="*/ 1854200 h 2476500"/>
              <a:gd name="connsiteX22" fmla="*/ 387350 w 3689350"/>
              <a:gd name="connsiteY22" fmla="*/ 1835150 h 2476500"/>
              <a:gd name="connsiteX23" fmla="*/ 412750 w 3689350"/>
              <a:gd name="connsiteY23" fmla="*/ 1771650 h 2476500"/>
              <a:gd name="connsiteX24" fmla="*/ 438150 w 3689350"/>
              <a:gd name="connsiteY24" fmla="*/ 1733550 h 2476500"/>
              <a:gd name="connsiteX25" fmla="*/ 469900 w 3689350"/>
              <a:gd name="connsiteY25" fmla="*/ 1676400 h 2476500"/>
              <a:gd name="connsiteX26" fmla="*/ 482600 w 3689350"/>
              <a:gd name="connsiteY26" fmla="*/ 1657350 h 2476500"/>
              <a:gd name="connsiteX27" fmla="*/ 495300 w 3689350"/>
              <a:gd name="connsiteY27" fmla="*/ 1638300 h 2476500"/>
              <a:gd name="connsiteX28" fmla="*/ 533400 w 3689350"/>
              <a:gd name="connsiteY28" fmla="*/ 1600200 h 2476500"/>
              <a:gd name="connsiteX29" fmla="*/ 565150 w 3689350"/>
              <a:gd name="connsiteY29" fmla="*/ 1562100 h 2476500"/>
              <a:gd name="connsiteX30" fmla="*/ 596900 w 3689350"/>
              <a:gd name="connsiteY30" fmla="*/ 1530350 h 2476500"/>
              <a:gd name="connsiteX31" fmla="*/ 641350 w 3689350"/>
              <a:gd name="connsiteY31" fmla="*/ 1485900 h 2476500"/>
              <a:gd name="connsiteX32" fmla="*/ 679450 w 3689350"/>
              <a:gd name="connsiteY32" fmla="*/ 1454150 h 2476500"/>
              <a:gd name="connsiteX33" fmla="*/ 698500 w 3689350"/>
              <a:gd name="connsiteY33" fmla="*/ 1435100 h 2476500"/>
              <a:gd name="connsiteX34" fmla="*/ 736600 w 3689350"/>
              <a:gd name="connsiteY34" fmla="*/ 1422400 h 2476500"/>
              <a:gd name="connsiteX35" fmla="*/ 781050 w 3689350"/>
              <a:gd name="connsiteY35" fmla="*/ 1409700 h 2476500"/>
              <a:gd name="connsiteX36" fmla="*/ 819150 w 3689350"/>
              <a:gd name="connsiteY36" fmla="*/ 1397000 h 2476500"/>
              <a:gd name="connsiteX37" fmla="*/ 876300 w 3689350"/>
              <a:gd name="connsiteY37" fmla="*/ 1377950 h 2476500"/>
              <a:gd name="connsiteX38" fmla="*/ 895350 w 3689350"/>
              <a:gd name="connsiteY38" fmla="*/ 1371600 h 2476500"/>
              <a:gd name="connsiteX39" fmla="*/ 914400 w 3689350"/>
              <a:gd name="connsiteY39" fmla="*/ 1365250 h 2476500"/>
              <a:gd name="connsiteX40" fmla="*/ 1104900 w 3689350"/>
              <a:gd name="connsiteY40" fmla="*/ 1371600 h 2476500"/>
              <a:gd name="connsiteX41" fmla="*/ 1162050 w 3689350"/>
              <a:gd name="connsiteY41" fmla="*/ 1384300 h 2476500"/>
              <a:gd name="connsiteX42" fmla="*/ 1187450 w 3689350"/>
              <a:gd name="connsiteY42" fmla="*/ 1390650 h 2476500"/>
              <a:gd name="connsiteX43" fmla="*/ 1225550 w 3689350"/>
              <a:gd name="connsiteY43" fmla="*/ 1403350 h 2476500"/>
              <a:gd name="connsiteX44" fmla="*/ 1244600 w 3689350"/>
              <a:gd name="connsiteY44" fmla="*/ 1409700 h 2476500"/>
              <a:gd name="connsiteX45" fmla="*/ 1289050 w 3689350"/>
              <a:gd name="connsiteY45" fmla="*/ 1422400 h 2476500"/>
              <a:gd name="connsiteX46" fmla="*/ 1352550 w 3689350"/>
              <a:gd name="connsiteY46" fmla="*/ 1441450 h 2476500"/>
              <a:gd name="connsiteX47" fmla="*/ 1371600 w 3689350"/>
              <a:gd name="connsiteY47" fmla="*/ 1447800 h 2476500"/>
              <a:gd name="connsiteX48" fmla="*/ 1390650 w 3689350"/>
              <a:gd name="connsiteY48" fmla="*/ 1460500 h 2476500"/>
              <a:gd name="connsiteX49" fmla="*/ 1409700 w 3689350"/>
              <a:gd name="connsiteY49" fmla="*/ 1466850 h 2476500"/>
              <a:gd name="connsiteX50" fmla="*/ 1428750 w 3689350"/>
              <a:gd name="connsiteY50" fmla="*/ 1479550 h 2476500"/>
              <a:gd name="connsiteX51" fmla="*/ 1466850 w 3689350"/>
              <a:gd name="connsiteY51" fmla="*/ 1498600 h 2476500"/>
              <a:gd name="connsiteX52" fmla="*/ 1511300 w 3689350"/>
              <a:gd name="connsiteY52" fmla="*/ 1562100 h 2476500"/>
              <a:gd name="connsiteX53" fmla="*/ 1517650 w 3689350"/>
              <a:gd name="connsiteY53" fmla="*/ 1581150 h 2476500"/>
              <a:gd name="connsiteX54" fmla="*/ 1543050 w 3689350"/>
              <a:gd name="connsiteY54" fmla="*/ 1619250 h 2476500"/>
              <a:gd name="connsiteX55" fmla="*/ 1568450 w 3689350"/>
              <a:gd name="connsiteY55" fmla="*/ 1676400 h 2476500"/>
              <a:gd name="connsiteX56" fmla="*/ 1574800 w 3689350"/>
              <a:gd name="connsiteY56" fmla="*/ 1695450 h 2476500"/>
              <a:gd name="connsiteX57" fmla="*/ 1587500 w 3689350"/>
              <a:gd name="connsiteY57" fmla="*/ 1714500 h 2476500"/>
              <a:gd name="connsiteX58" fmla="*/ 1600200 w 3689350"/>
              <a:gd name="connsiteY58" fmla="*/ 1752600 h 2476500"/>
              <a:gd name="connsiteX59" fmla="*/ 1625600 w 3689350"/>
              <a:gd name="connsiteY59" fmla="*/ 1828800 h 2476500"/>
              <a:gd name="connsiteX60" fmla="*/ 1631950 w 3689350"/>
              <a:gd name="connsiteY60" fmla="*/ 1847850 h 2476500"/>
              <a:gd name="connsiteX61" fmla="*/ 1638300 w 3689350"/>
              <a:gd name="connsiteY61" fmla="*/ 1866900 h 2476500"/>
              <a:gd name="connsiteX62" fmla="*/ 1676400 w 3689350"/>
              <a:gd name="connsiteY62" fmla="*/ 1924050 h 2476500"/>
              <a:gd name="connsiteX63" fmla="*/ 1689100 w 3689350"/>
              <a:gd name="connsiteY63" fmla="*/ 1943100 h 2476500"/>
              <a:gd name="connsiteX64" fmla="*/ 1695450 w 3689350"/>
              <a:gd name="connsiteY64" fmla="*/ 1962150 h 2476500"/>
              <a:gd name="connsiteX65" fmla="*/ 1720850 w 3689350"/>
              <a:gd name="connsiteY65" fmla="*/ 2000250 h 2476500"/>
              <a:gd name="connsiteX66" fmla="*/ 1733550 w 3689350"/>
              <a:gd name="connsiteY66" fmla="*/ 2019300 h 2476500"/>
              <a:gd name="connsiteX67" fmla="*/ 1739900 w 3689350"/>
              <a:gd name="connsiteY67" fmla="*/ 2038350 h 2476500"/>
              <a:gd name="connsiteX68" fmla="*/ 1765300 w 3689350"/>
              <a:gd name="connsiteY68" fmla="*/ 2076450 h 2476500"/>
              <a:gd name="connsiteX69" fmla="*/ 1771650 w 3689350"/>
              <a:gd name="connsiteY69" fmla="*/ 2095500 h 2476500"/>
              <a:gd name="connsiteX70" fmla="*/ 1784350 w 3689350"/>
              <a:gd name="connsiteY70" fmla="*/ 2114550 h 2476500"/>
              <a:gd name="connsiteX71" fmla="*/ 1797050 w 3689350"/>
              <a:gd name="connsiteY71" fmla="*/ 2152650 h 2476500"/>
              <a:gd name="connsiteX72" fmla="*/ 1809750 w 3689350"/>
              <a:gd name="connsiteY72" fmla="*/ 2190750 h 2476500"/>
              <a:gd name="connsiteX73" fmla="*/ 1816100 w 3689350"/>
              <a:gd name="connsiteY73" fmla="*/ 2209800 h 2476500"/>
              <a:gd name="connsiteX74" fmla="*/ 1835150 w 3689350"/>
              <a:gd name="connsiteY74" fmla="*/ 2247900 h 2476500"/>
              <a:gd name="connsiteX75" fmla="*/ 1879600 w 3689350"/>
              <a:gd name="connsiteY75" fmla="*/ 2305050 h 2476500"/>
              <a:gd name="connsiteX76" fmla="*/ 1892300 w 3689350"/>
              <a:gd name="connsiteY76" fmla="*/ 2324100 h 2476500"/>
              <a:gd name="connsiteX77" fmla="*/ 1949450 w 3689350"/>
              <a:gd name="connsiteY77" fmla="*/ 2374900 h 2476500"/>
              <a:gd name="connsiteX78" fmla="*/ 1987550 w 3689350"/>
              <a:gd name="connsiteY78" fmla="*/ 2387600 h 2476500"/>
              <a:gd name="connsiteX79" fmla="*/ 2006600 w 3689350"/>
              <a:gd name="connsiteY79" fmla="*/ 2393950 h 2476500"/>
              <a:gd name="connsiteX80" fmla="*/ 2133600 w 3689350"/>
              <a:gd name="connsiteY80" fmla="*/ 2406650 h 2476500"/>
              <a:gd name="connsiteX81" fmla="*/ 2203450 w 3689350"/>
              <a:gd name="connsiteY81" fmla="*/ 2406650 h 2476500"/>
              <a:gd name="connsiteX82" fmla="*/ 2228850 w 3689350"/>
              <a:gd name="connsiteY82" fmla="*/ 2349500 h 2476500"/>
              <a:gd name="connsiteX83" fmla="*/ 2247900 w 3689350"/>
              <a:gd name="connsiteY83" fmla="*/ 2330450 h 2476500"/>
              <a:gd name="connsiteX84" fmla="*/ 2279650 w 3689350"/>
              <a:gd name="connsiteY84" fmla="*/ 2292350 h 2476500"/>
              <a:gd name="connsiteX85" fmla="*/ 2286000 w 3689350"/>
              <a:gd name="connsiteY85" fmla="*/ 2273300 h 2476500"/>
              <a:gd name="connsiteX86" fmla="*/ 2298700 w 3689350"/>
              <a:gd name="connsiteY86" fmla="*/ 2254250 h 2476500"/>
              <a:gd name="connsiteX87" fmla="*/ 2305050 w 3689350"/>
              <a:gd name="connsiteY87" fmla="*/ 2203450 h 2476500"/>
              <a:gd name="connsiteX88" fmla="*/ 2311400 w 3689350"/>
              <a:gd name="connsiteY88" fmla="*/ 2184400 h 2476500"/>
              <a:gd name="connsiteX89" fmla="*/ 2324100 w 3689350"/>
              <a:gd name="connsiteY89" fmla="*/ 2000250 h 2476500"/>
              <a:gd name="connsiteX90" fmla="*/ 2343150 w 3689350"/>
              <a:gd name="connsiteY90" fmla="*/ 1943100 h 2476500"/>
              <a:gd name="connsiteX91" fmla="*/ 2349500 w 3689350"/>
              <a:gd name="connsiteY91" fmla="*/ 1924050 h 2476500"/>
              <a:gd name="connsiteX92" fmla="*/ 2355850 w 3689350"/>
              <a:gd name="connsiteY92" fmla="*/ 1905000 h 2476500"/>
              <a:gd name="connsiteX93" fmla="*/ 2368550 w 3689350"/>
              <a:gd name="connsiteY93" fmla="*/ 1885950 h 2476500"/>
              <a:gd name="connsiteX94" fmla="*/ 2374900 w 3689350"/>
              <a:gd name="connsiteY94" fmla="*/ 1866900 h 2476500"/>
              <a:gd name="connsiteX95" fmla="*/ 2393950 w 3689350"/>
              <a:gd name="connsiteY95" fmla="*/ 1847850 h 2476500"/>
              <a:gd name="connsiteX96" fmla="*/ 2413000 w 3689350"/>
              <a:gd name="connsiteY96" fmla="*/ 1809750 h 2476500"/>
              <a:gd name="connsiteX97" fmla="*/ 2419350 w 3689350"/>
              <a:gd name="connsiteY97" fmla="*/ 1790700 h 2476500"/>
              <a:gd name="connsiteX98" fmla="*/ 2432050 w 3689350"/>
              <a:gd name="connsiteY98" fmla="*/ 1771650 h 2476500"/>
              <a:gd name="connsiteX99" fmla="*/ 2444750 w 3689350"/>
              <a:gd name="connsiteY99" fmla="*/ 1733550 h 2476500"/>
              <a:gd name="connsiteX100" fmla="*/ 2457450 w 3689350"/>
              <a:gd name="connsiteY100" fmla="*/ 1714500 h 2476500"/>
              <a:gd name="connsiteX101" fmla="*/ 2476500 w 3689350"/>
              <a:gd name="connsiteY101" fmla="*/ 1676400 h 2476500"/>
              <a:gd name="connsiteX102" fmla="*/ 2482850 w 3689350"/>
              <a:gd name="connsiteY102" fmla="*/ 1651000 h 2476500"/>
              <a:gd name="connsiteX103" fmla="*/ 2495550 w 3689350"/>
              <a:gd name="connsiteY103" fmla="*/ 1612900 h 2476500"/>
              <a:gd name="connsiteX104" fmla="*/ 2501900 w 3689350"/>
              <a:gd name="connsiteY104" fmla="*/ 1593850 h 2476500"/>
              <a:gd name="connsiteX105" fmla="*/ 2520950 w 3689350"/>
              <a:gd name="connsiteY105" fmla="*/ 1530350 h 2476500"/>
              <a:gd name="connsiteX106" fmla="*/ 2527300 w 3689350"/>
              <a:gd name="connsiteY106" fmla="*/ 1511300 h 2476500"/>
              <a:gd name="connsiteX107" fmla="*/ 2533650 w 3689350"/>
              <a:gd name="connsiteY107" fmla="*/ 1492250 h 2476500"/>
              <a:gd name="connsiteX108" fmla="*/ 2552700 w 3689350"/>
              <a:gd name="connsiteY108" fmla="*/ 1454150 h 2476500"/>
              <a:gd name="connsiteX109" fmla="*/ 2565400 w 3689350"/>
              <a:gd name="connsiteY109" fmla="*/ 1435100 h 2476500"/>
              <a:gd name="connsiteX110" fmla="*/ 2571750 w 3689350"/>
              <a:gd name="connsiteY110" fmla="*/ 1416050 h 2476500"/>
              <a:gd name="connsiteX111" fmla="*/ 2584450 w 3689350"/>
              <a:gd name="connsiteY111" fmla="*/ 1397000 h 2476500"/>
              <a:gd name="connsiteX112" fmla="*/ 2590800 w 3689350"/>
              <a:gd name="connsiteY112" fmla="*/ 1377950 h 2476500"/>
              <a:gd name="connsiteX113" fmla="*/ 2609850 w 3689350"/>
              <a:gd name="connsiteY113" fmla="*/ 1352550 h 2476500"/>
              <a:gd name="connsiteX114" fmla="*/ 2635250 w 3689350"/>
              <a:gd name="connsiteY114" fmla="*/ 1314450 h 2476500"/>
              <a:gd name="connsiteX115" fmla="*/ 2647950 w 3689350"/>
              <a:gd name="connsiteY115" fmla="*/ 1295400 h 2476500"/>
              <a:gd name="connsiteX116" fmla="*/ 2654300 w 3689350"/>
              <a:gd name="connsiteY116" fmla="*/ 1276350 h 2476500"/>
              <a:gd name="connsiteX117" fmla="*/ 2679700 w 3689350"/>
              <a:gd name="connsiteY117" fmla="*/ 1238250 h 2476500"/>
              <a:gd name="connsiteX118" fmla="*/ 2692400 w 3689350"/>
              <a:gd name="connsiteY118" fmla="*/ 1219200 h 2476500"/>
              <a:gd name="connsiteX119" fmla="*/ 2711450 w 3689350"/>
              <a:gd name="connsiteY119" fmla="*/ 1200150 h 2476500"/>
              <a:gd name="connsiteX120" fmla="*/ 2743200 w 3689350"/>
              <a:gd name="connsiteY120" fmla="*/ 1143000 h 2476500"/>
              <a:gd name="connsiteX121" fmla="*/ 2762250 w 3689350"/>
              <a:gd name="connsiteY121" fmla="*/ 1123950 h 2476500"/>
              <a:gd name="connsiteX122" fmla="*/ 2800350 w 3689350"/>
              <a:gd name="connsiteY122" fmla="*/ 1085850 h 2476500"/>
              <a:gd name="connsiteX123" fmla="*/ 2844800 w 3689350"/>
              <a:gd name="connsiteY123" fmla="*/ 1028700 h 2476500"/>
              <a:gd name="connsiteX124" fmla="*/ 2857500 w 3689350"/>
              <a:gd name="connsiteY124" fmla="*/ 1009650 h 2476500"/>
              <a:gd name="connsiteX125" fmla="*/ 2914650 w 3689350"/>
              <a:gd name="connsiteY125" fmla="*/ 958850 h 2476500"/>
              <a:gd name="connsiteX126" fmla="*/ 2940050 w 3689350"/>
              <a:gd name="connsiteY126" fmla="*/ 920750 h 2476500"/>
              <a:gd name="connsiteX127" fmla="*/ 2952750 w 3689350"/>
              <a:gd name="connsiteY127" fmla="*/ 901700 h 2476500"/>
              <a:gd name="connsiteX128" fmla="*/ 2965450 w 3689350"/>
              <a:gd name="connsiteY128" fmla="*/ 863600 h 2476500"/>
              <a:gd name="connsiteX129" fmla="*/ 2984500 w 3689350"/>
              <a:gd name="connsiteY129" fmla="*/ 825500 h 2476500"/>
              <a:gd name="connsiteX130" fmla="*/ 3003550 w 3689350"/>
              <a:gd name="connsiteY130" fmla="*/ 806450 h 2476500"/>
              <a:gd name="connsiteX131" fmla="*/ 3009900 w 3689350"/>
              <a:gd name="connsiteY131" fmla="*/ 787400 h 2476500"/>
              <a:gd name="connsiteX132" fmla="*/ 3035300 w 3689350"/>
              <a:gd name="connsiteY132" fmla="*/ 749300 h 2476500"/>
              <a:gd name="connsiteX133" fmla="*/ 3060700 w 3689350"/>
              <a:gd name="connsiteY133" fmla="*/ 711200 h 2476500"/>
              <a:gd name="connsiteX134" fmla="*/ 3124200 w 3689350"/>
              <a:gd name="connsiteY134" fmla="*/ 615950 h 2476500"/>
              <a:gd name="connsiteX135" fmla="*/ 3136900 w 3689350"/>
              <a:gd name="connsiteY135" fmla="*/ 596900 h 2476500"/>
              <a:gd name="connsiteX136" fmla="*/ 3149600 w 3689350"/>
              <a:gd name="connsiteY136" fmla="*/ 577850 h 2476500"/>
              <a:gd name="connsiteX137" fmla="*/ 3168650 w 3689350"/>
              <a:gd name="connsiteY137" fmla="*/ 558800 h 2476500"/>
              <a:gd name="connsiteX138" fmla="*/ 3187700 w 3689350"/>
              <a:gd name="connsiteY138" fmla="*/ 520700 h 2476500"/>
              <a:gd name="connsiteX139" fmla="*/ 3213100 w 3689350"/>
              <a:gd name="connsiteY139" fmla="*/ 482600 h 2476500"/>
              <a:gd name="connsiteX140" fmla="*/ 3219450 w 3689350"/>
              <a:gd name="connsiteY140" fmla="*/ 463550 h 2476500"/>
              <a:gd name="connsiteX141" fmla="*/ 3251200 w 3689350"/>
              <a:gd name="connsiteY141" fmla="*/ 425450 h 2476500"/>
              <a:gd name="connsiteX142" fmla="*/ 3257550 w 3689350"/>
              <a:gd name="connsiteY142" fmla="*/ 406400 h 2476500"/>
              <a:gd name="connsiteX143" fmla="*/ 3276600 w 3689350"/>
              <a:gd name="connsiteY143" fmla="*/ 393700 h 2476500"/>
              <a:gd name="connsiteX144" fmla="*/ 3314700 w 3689350"/>
              <a:gd name="connsiteY144" fmla="*/ 355600 h 2476500"/>
              <a:gd name="connsiteX145" fmla="*/ 3314700 w 3689350"/>
              <a:gd name="connsiteY145" fmla="*/ 355600 h 2476500"/>
              <a:gd name="connsiteX146" fmla="*/ 3340100 w 3689350"/>
              <a:gd name="connsiteY146" fmla="*/ 317500 h 2476500"/>
              <a:gd name="connsiteX147" fmla="*/ 3352800 w 3689350"/>
              <a:gd name="connsiteY147" fmla="*/ 298450 h 2476500"/>
              <a:gd name="connsiteX148" fmla="*/ 3371850 w 3689350"/>
              <a:gd name="connsiteY148" fmla="*/ 279400 h 2476500"/>
              <a:gd name="connsiteX149" fmla="*/ 3435350 w 3689350"/>
              <a:gd name="connsiteY149" fmla="*/ 203200 h 2476500"/>
              <a:gd name="connsiteX150" fmla="*/ 3460750 w 3689350"/>
              <a:gd name="connsiteY150" fmla="*/ 190500 h 2476500"/>
              <a:gd name="connsiteX151" fmla="*/ 3473450 w 3689350"/>
              <a:gd name="connsiteY151" fmla="*/ 171450 h 2476500"/>
              <a:gd name="connsiteX152" fmla="*/ 3511550 w 3689350"/>
              <a:gd name="connsiteY152" fmla="*/ 146050 h 2476500"/>
              <a:gd name="connsiteX153" fmla="*/ 3530600 w 3689350"/>
              <a:gd name="connsiteY153" fmla="*/ 133350 h 2476500"/>
              <a:gd name="connsiteX154" fmla="*/ 3568700 w 3689350"/>
              <a:gd name="connsiteY154" fmla="*/ 101600 h 2476500"/>
              <a:gd name="connsiteX155" fmla="*/ 3581400 w 3689350"/>
              <a:gd name="connsiteY155" fmla="*/ 82550 h 2476500"/>
              <a:gd name="connsiteX156" fmla="*/ 3600450 w 3689350"/>
              <a:gd name="connsiteY156" fmla="*/ 69850 h 2476500"/>
              <a:gd name="connsiteX157" fmla="*/ 3625850 w 3689350"/>
              <a:gd name="connsiteY157" fmla="*/ 50800 h 2476500"/>
              <a:gd name="connsiteX158" fmla="*/ 3644900 w 3689350"/>
              <a:gd name="connsiteY158" fmla="*/ 31750 h 2476500"/>
              <a:gd name="connsiteX159" fmla="*/ 3689350 w 3689350"/>
              <a:gd name="connsiteY159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689350" h="2476500">
                <a:moveTo>
                  <a:pt x="0" y="2476500"/>
                </a:moveTo>
                <a:cubicBezTo>
                  <a:pt x="10583" y="2465917"/>
                  <a:pt x="22770" y="2456724"/>
                  <a:pt x="31750" y="2444750"/>
                </a:cubicBezTo>
                <a:cubicBezTo>
                  <a:pt x="35766" y="2439395"/>
                  <a:pt x="34849" y="2431551"/>
                  <a:pt x="38100" y="2425700"/>
                </a:cubicBezTo>
                <a:cubicBezTo>
                  <a:pt x="45513" y="2412357"/>
                  <a:pt x="55033" y="2400300"/>
                  <a:pt x="63500" y="2387600"/>
                </a:cubicBezTo>
                <a:cubicBezTo>
                  <a:pt x="67733" y="2381250"/>
                  <a:pt x="73787" y="2375790"/>
                  <a:pt x="76200" y="2368550"/>
                </a:cubicBezTo>
                <a:cubicBezTo>
                  <a:pt x="78317" y="2362200"/>
                  <a:pt x="79299" y="2355351"/>
                  <a:pt x="82550" y="2349500"/>
                </a:cubicBezTo>
                <a:cubicBezTo>
                  <a:pt x="98995" y="2319899"/>
                  <a:pt x="109072" y="2311612"/>
                  <a:pt x="127000" y="2286000"/>
                </a:cubicBezTo>
                <a:cubicBezTo>
                  <a:pt x="135753" y="2273496"/>
                  <a:pt x="147573" y="2262380"/>
                  <a:pt x="152400" y="2247900"/>
                </a:cubicBezTo>
                <a:cubicBezTo>
                  <a:pt x="154517" y="2241550"/>
                  <a:pt x="155499" y="2234701"/>
                  <a:pt x="158750" y="2228850"/>
                </a:cubicBezTo>
                <a:cubicBezTo>
                  <a:pt x="166163" y="2215507"/>
                  <a:pt x="179323" y="2205230"/>
                  <a:pt x="184150" y="2190750"/>
                </a:cubicBezTo>
                <a:cubicBezTo>
                  <a:pt x="200111" y="2142867"/>
                  <a:pt x="178581" y="2201889"/>
                  <a:pt x="203200" y="2152650"/>
                </a:cubicBezTo>
                <a:cubicBezTo>
                  <a:pt x="206193" y="2146663"/>
                  <a:pt x="206299" y="2139451"/>
                  <a:pt x="209550" y="2133600"/>
                </a:cubicBezTo>
                <a:cubicBezTo>
                  <a:pt x="216963" y="2120257"/>
                  <a:pt x="226483" y="2108200"/>
                  <a:pt x="234950" y="2095500"/>
                </a:cubicBezTo>
                <a:cubicBezTo>
                  <a:pt x="239183" y="2089150"/>
                  <a:pt x="245237" y="2083690"/>
                  <a:pt x="247650" y="2076450"/>
                </a:cubicBezTo>
                <a:cubicBezTo>
                  <a:pt x="263611" y="2028567"/>
                  <a:pt x="242081" y="2087589"/>
                  <a:pt x="266700" y="2038350"/>
                </a:cubicBezTo>
                <a:cubicBezTo>
                  <a:pt x="269693" y="2032363"/>
                  <a:pt x="270057" y="2025287"/>
                  <a:pt x="273050" y="2019300"/>
                </a:cubicBezTo>
                <a:cubicBezTo>
                  <a:pt x="276463" y="2012474"/>
                  <a:pt x="282337" y="2007076"/>
                  <a:pt x="285750" y="2000250"/>
                </a:cubicBezTo>
                <a:cubicBezTo>
                  <a:pt x="288743" y="1994263"/>
                  <a:pt x="289107" y="1987187"/>
                  <a:pt x="292100" y="1981200"/>
                </a:cubicBezTo>
                <a:cubicBezTo>
                  <a:pt x="295513" y="1974374"/>
                  <a:pt x="301387" y="1968976"/>
                  <a:pt x="304800" y="1962150"/>
                </a:cubicBezTo>
                <a:cubicBezTo>
                  <a:pt x="315129" y="1941492"/>
                  <a:pt x="305652" y="1942248"/>
                  <a:pt x="323850" y="1924050"/>
                </a:cubicBezTo>
                <a:cubicBezTo>
                  <a:pt x="329246" y="1918654"/>
                  <a:pt x="336550" y="1915583"/>
                  <a:pt x="342900" y="1911350"/>
                </a:cubicBezTo>
                <a:cubicBezTo>
                  <a:pt x="354077" y="1877820"/>
                  <a:pt x="345537" y="1897869"/>
                  <a:pt x="374650" y="1854200"/>
                </a:cubicBezTo>
                <a:cubicBezTo>
                  <a:pt x="378883" y="1847850"/>
                  <a:pt x="384937" y="1842390"/>
                  <a:pt x="387350" y="1835150"/>
                </a:cubicBezTo>
                <a:cubicBezTo>
                  <a:pt x="396437" y="1807890"/>
                  <a:pt x="398735" y="1795009"/>
                  <a:pt x="412750" y="1771650"/>
                </a:cubicBezTo>
                <a:cubicBezTo>
                  <a:pt x="420603" y="1758562"/>
                  <a:pt x="433323" y="1748030"/>
                  <a:pt x="438150" y="1733550"/>
                </a:cubicBezTo>
                <a:cubicBezTo>
                  <a:pt x="449327" y="1700020"/>
                  <a:pt x="440787" y="1720069"/>
                  <a:pt x="469900" y="1676400"/>
                </a:cubicBezTo>
                <a:lnTo>
                  <a:pt x="482600" y="1657350"/>
                </a:lnTo>
                <a:cubicBezTo>
                  <a:pt x="486833" y="1651000"/>
                  <a:pt x="489904" y="1643696"/>
                  <a:pt x="495300" y="1638300"/>
                </a:cubicBezTo>
                <a:cubicBezTo>
                  <a:pt x="508000" y="1625600"/>
                  <a:pt x="523437" y="1615144"/>
                  <a:pt x="533400" y="1600200"/>
                </a:cubicBezTo>
                <a:cubicBezTo>
                  <a:pt x="564932" y="1552902"/>
                  <a:pt x="524406" y="1610993"/>
                  <a:pt x="565150" y="1562100"/>
                </a:cubicBezTo>
                <a:cubicBezTo>
                  <a:pt x="591608" y="1530350"/>
                  <a:pt x="561975" y="1553633"/>
                  <a:pt x="596900" y="1530350"/>
                </a:cubicBezTo>
                <a:cubicBezTo>
                  <a:pt x="626013" y="1486681"/>
                  <a:pt x="607820" y="1497077"/>
                  <a:pt x="641350" y="1485900"/>
                </a:cubicBezTo>
                <a:cubicBezTo>
                  <a:pt x="697005" y="1430245"/>
                  <a:pt x="626406" y="1498353"/>
                  <a:pt x="679450" y="1454150"/>
                </a:cubicBezTo>
                <a:cubicBezTo>
                  <a:pt x="686349" y="1448401"/>
                  <a:pt x="690650" y="1439461"/>
                  <a:pt x="698500" y="1435100"/>
                </a:cubicBezTo>
                <a:cubicBezTo>
                  <a:pt x="710202" y="1428599"/>
                  <a:pt x="723900" y="1426633"/>
                  <a:pt x="736600" y="1422400"/>
                </a:cubicBezTo>
                <a:cubicBezTo>
                  <a:pt x="800621" y="1401060"/>
                  <a:pt x="701316" y="1433620"/>
                  <a:pt x="781050" y="1409700"/>
                </a:cubicBezTo>
                <a:cubicBezTo>
                  <a:pt x="793872" y="1405853"/>
                  <a:pt x="806450" y="1401233"/>
                  <a:pt x="819150" y="1397000"/>
                </a:cubicBezTo>
                <a:lnTo>
                  <a:pt x="876300" y="1377950"/>
                </a:lnTo>
                <a:lnTo>
                  <a:pt x="895350" y="1371600"/>
                </a:lnTo>
                <a:lnTo>
                  <a:pt x="914400" y="1365250"/>
                </a:lnTo>
                <a:cubicBezTo>
                  <a:pt x="977900" y="1367367"/>
                  <a:pt x="1041463" y="1368076"/>
                  <a:pt x="1104900" y="1371600"/>
                </a:cubicBezTo>
                <a:cubicBezTo>
                  <a:pt x="1140464" y="1373576"/>
                  <a:pt x="1135536" y="1376725"/>
                  <a:pt x="1162050" y="1384300"/>
                </a:cubicBezTo>
                <a:cubicBezTo>
                  <a:pt x="1170441" y="1386698"/>
                  <a:pt x="1179091" y="1388142"/>
                  <a:pt x="1187450" y="1390650"/>
                </a:cubicBezTo>
                <a:cubicBezTo>
                  <a:pt x="1200272" y="1394497"/>
                  <a:pt x="1212850" y="1399117"/>
                  <a:pt x="1225550" y="1403350"/>
                </a:cubicBezTo>
                <a:cubicBezTo>
                  <a:pt x="1231900" y="1405467"/>
                  <a:pt x="1238106" y="1408077"/>
                  <a:pt x="1244600" y="1409700"/>
                </a:cubicBezTo>
                <a:cubicBezTo>
                  <a:pt x="1324005" y="1429551"/>
                  <a:pt x="1225281" y="1404180"/>
                  <a:pt x="1289050" y="1422400"/>
                </a:cubicBezTo>
                <a:cubicBezTo>
                  <a:pt x="1356228" y="1441594"/>
                  <a:pt x="1262008" y="1411269"/>
                  <a:pt x="1352550" y="1441450"/>
                </a:cubicBezTo>
                <a:cubicBezTo>
                  <a:pt x="1358900" y="1443567"/>
                  <a:pt x="1366031" y="1444087"/>
                  <a:pt x="1371600" y="1447800"/>
                </a:cubicBezTo>
                <a:cubicBezTo>
                  <a:pt x="1377950" y="1452033"/>
                  <a:pt x="1383824" y="1457087"/>
                  <a:pt x="1390650" y="1460500"/>
                </a:cubicBezTo>
                <a:cubicBezTo>
                  <a:pt x="1396637" y="1463493"/>
                  <a:pt x="1403713" y="1463857"/>
                  <a:pt x="1409700" y="1466850"/>
                </a:cubicBezTo>
                <a:cubicBezTo>
                  <a:pt x="1416526" y="1470263"/>
                  <a:pt x="1421924" y="1476137"/>
                  <a:pt x="1428750" y="1479550"/>
                </a:cubicBezTo>
                <a:cubicBezTo>
                  <a:pt x="1449408" y="1489879"/>
                  <a:pt x="1448652" y="1480402"/>
                  <a:pt x="1466850" y="1498600"/>
                </a:cubicBezTo>
                <a:cubicBezTo>
                  <a:pt x="1474095" y="1505845"/>
                  <a:pt x="1510263" y="1558988"/>
                  <a:pt x="1511300" y="1562100"/>
                </a:cubicBezTo>
                <a:cubicBezTo>
                  <a:pt x="1513417" y="1568450"/>
                  <a:pt x="1514399" y="1575299"/>
                  <a:pt x="1517650" y="1581150"/>
                </a:cubicBezTo>
                <a:cubicBezTo>
                  <a:pt x="1525063" y="1594493"/>
                  <a:pt x="1538223" y="1604770"/>
                  <a:pt x="1543050" y="1619250"/>
                </a:cubicBezTo>
                <a:cubicBezTo>
                  <a:pt x="1575815" y="1717544"/>
                  <a:pt x="1538261" y="1616023"/>
                  <a:pt x="1568450" y="1676400"/>
                </a:cubicBezTo>
                <a:cubicBezTo>
                  <a:pt x="1571443" y="1682387"/>
                  <a:pt x="1571807" y="1689463"/>
                  <a:pt x="1574800" y="1695450"/>
                </a:cubicBezTo>
                <a:cubicBezTo>
                  <a:pt x="1578213" y="1702276"/>
                  <a:pt x="1584400" y="1707526"/>
                  <a:pt x="1587500" y="1714500"/>
                </a:cubicBezTo>
                <a:cubicBezTo>
                  <a:pt x="1592937" y="1726733"/>
                  <a:pt x="1595967" y="1739900"/>
                  <a:pt x="1600200" y="1752600"/>
                </a:cubicBezTo>
                <a:lnTo>
                  <a:pt x="1625600" y="1828800"/>
                </a:lnTo>
                <a:lnTo>
                  <a:pt x="1631950" y="1847850"/>
                </a:lnTo>
                <a:cubicBezTo>
                  <a:pt x="1634067" y="1854200"/>
                  <a:pt x="1634587" y="1861331"/>
                  <a:pt x="1638300" y="1866900"/>
                </a:cubicBezTo>
                <a:lnTo>
                  <a:pt x="1676400" y="1924050"/>
                </a:lnTo>
                <a:cubicBezTo>
                  <a:pt x="1680633" y="1930400"/>
                  <a:pt x="1686687" y="1935860"/>
                  <a:pt x="1689100" y="1943100"/>
                </a:cubicBezTo>
                <a:cubicBezTo>
                  <a:pt x="1691217" y="1949450"/>
                  <a:pt x="1692199" y="1956299"/>
                  <a:pt x="1695450" y="1962150"/>
                </a:cubicBezTo>
                <a:cubicBezTo>
                  <a:pt x="1702863" y="1975493"/>
                  <a:pt x="1712383" y="1987550"/>
                  <a:pt x="1720850" y="2000250"/>
                </a:cubicBezTo>
                <a:cubicBezTo>
                  <a:pt x="1725083" y="2006600"/>
                  <a:pt x="1731137" y="2012060"/>
                  <a:pt x="1733550" y="2019300"/>
                </a:cubicBezTo>
                <a:cubicBezTo>
                  <a:pt x="1735667" y="2025650"/>
                  <a:pt x="1736649" y="2032499"/>
                  <a:pt x="1739900" y="2038350"/>
                </a:cubicBezTo>
                <a:cubicBezTo>
                  <a:pt x="1747313" y="2051693"/>
                  <a:pt x="1760473" y="2061970"/>
                  <a:pt x="1765300" y="2076450"/>
                </a:cubicBezTo>
                <a:cubicBezTo>
                  <a:pt x="1767417" y="2082800"/>
                  <a:pt x="1768657" y="2089513"/>
                  <a:pt x="1771650" y="2095500"/>
                </a:cubicBezTo>
                <a:cubicBezTo>
                  <a:pt x="1775063" y="2102326"/>
                  <a:pt x="1781250" y="2107576"/>
                  <a:pt x="1784350" y="2114550"/>
                </a:cubicBezTo>
                <a:cubicBezTo>
                  <a:pt x="1789787" y="2126783"/>
                  <a:pt x="1792817" y="2139950"/>
                  <a:pt x="1797050" y="2152650"/>
                </a:cubicBezTo>
                <a:lnTo>
                  <a:pt x="1809750" y="2190750"/>
                </a:lnTo>
                <a:cubicBezTo>
                  <a:pt x="1811867" y="2197100"/>
                  <a:pt x="1812387" y="2204231"/>
                  <a:pt x="1816100" y="2209800"/>
                </a:cubicBezTo>
                <a:cubicBezTo>
                  <a:pt x="1872480" y="2294370"/>
                  <a:pt x="1791333" y="2169030"/>
                  <a:pt x="1835150" y="2247900"/>
                </a:cubicBezTo>
                <a:cubicBezTo>
                  <a:pt x="1867248" y="2305677"/>
                  <a:pt x="1848747" y="2268026"/>
                  <a:pt x="1879600" y="2305050"/>
                </a:cubicBezTo>
                <a:cubicBezTo>
                  <a:pt x="1884486" y="2310913"/>
                  <a:pt x="1887230" y="2318396"/>
                  <a:pt x="1892300" y="2324100"/>
                </a:cubicBezTo>
                <a:cubicBezTo>
                  <a:pt x="1901684" y="2334657"/>
                  <a:pt x="1929951" y="2366234"/>
                  <a:pt x="1949450" y="2374900"/>
                </a:cubicBezTo>
                <a:cubicBezTo>
                  <a:pt x="1961683" y="2380337"/>
                  <a:pt x="1974850" y="2383367"/>
                  <a:pt x="1987550" y="2387600"/>
                </a:cubicBezTo>
                <a:cubicBezTo>
                  <a:pt x="1993900" y="2389717"/>
                  <a:pt x="1999974" y="2393003"/>
                  <a:pt x="2006600" y="2393950"/>
                </a:cubicBezTo>
                <a:cubicBezTo>
                  <a:pt x="2078371" y="2404203"/>
                  <a:pt x="2036127" y="2399152"/>
                  <a:pt x="2133600" y="2406650"/>
                </a:cubicBezTo>
                <a:cubicBezTo>
                  <a:pt x="2160076" y="2413269"/>
                  <a:pt x="2173416" y="2419998"/>
                  <a:pt x="2203450" y="2406650"/>
                </a:cubicBezTo>
                <a:cubicBezTo>
                  <a:pt x="2216354" y="2400915"/>
                  <a:pt x="2226404" y="2351946"/>
                  <a:pt x="2228850" y="2349500"/>
                </a:cubicBezTo>
                <a:cubicBezTo>
                  <a:pt x="2235200" y="2343150"/>
                  <a:pt x="2242151" y="2337349"/>
                  <a:pt x="2247900" y="2330450"/>
                </a:cubicBezTo>
                <a:cubicBezTo>
                  <a:pt x="2292103" y="2277406"/>
                  <a:pt x="2223995" y="2348005"/>
                  <a:pt x="2279650" y="2292350"/>
                </a:cubicBezTo>
                <a:cubicBezTo>
                  <a:pt x="2281767" y="2286000"/>
                  <a:pt x="2283007" y="2279287"/>
                  <a:pt x="2286000" y="2273300"/>
                </a:cubicBezTo>
                <a:cubicBezTo>
                  <a:pt x="2289413" y="2266474"/>
                  <a:pt x="2296692" y="2261613"/>
                  <a:pt x="2298700" y="2254250"/>
                </a:cubicBezTo>
                <a:cubicBezTo>
                  <a:pt x="2303190" y="2237786"/>
                  <a:pt x="2301997" y="2220240"/>
                  <a:pt x="2305050" y="2203450"/>
                </a:cubicBezTo>
                <a:cubicBezTo>
                  <a:pt x="2306247" y="2196864"/>
                  <a:pt x="2309283" y="2190750"/>
                  <a:pt x="2311400" y="2184400"/>
                </a:cubicBezTo>
                <a:cubicBezTo>
                  <a:pt x="2312245" y="2166656"/>
                  <a:pt x="2314653" y="2044337"/>
                  <a:pt x="2324100" y="2000250"/>
                </a:cubicBezTo>
                <a:lnTo>
                  <a:pt x="2343150" y="1943100"/>
                </a:lnTo>
                <a:lnTo>
                  <a:pt x="2349500" y="1924050"/>
                </a:lnTo>
                <a:cubicBezTo>
                  <a:pt x="2351617" y="1917700"/>
                  <a:pt x="2352137" y="1910569"/>
                  <a:pt x="2355850" y="1905000"/>
                </a:cubicBezTo>
                <a:cubicBezTo>
                  <a:pt x="2360083" y="1898650"/>
                  <a:pt x="2365137" y="1892776"/>
                  <a:pt x="2368550" y="1885950"/>
                </a:cubicBezTo>
                <a:cubicBezTo>
                  <a:pt x="2371543" y="1879963"/>
                  <a:pt x="2371187" y="1872469"/>
                  <a:pt x="2374900" y="1866900"/>
                </a:cubicBezTo>
                <a:cubicBezTo>
                  <a:pt x="2379881" y="1859428"/>
                  <a:pt x="2387600" y="1854200"/>
                  <a:pt x="2393950" y="1847850"/>
                </a:cubicBezTo>
                <a:cubicBezTo>
                  <a:pt x="2409911" y="1799967"/>
                  <a:pt x="2388381" y="1858989"/>
                  <a:pt x="2413000" y="1809750"/>
                </a:cubicBezTo>
                <a:cubicBezTo>
                  <a:pt x="2415993" y="1803763"/>
                  <a:pt x="2416357" y="1796687"/>
                  <a:pt x="2419350" y="1790700"/>
                </a:cubicBezTo>
                <a:cubicBezTo>
                  <a:pt x="2422763" y="1783874"/>
                  <a:pt x="2428950" y="1778624"/>
                  <a:pt x="2432050" y="1771650"/>
                </a:cubicBezTo>
                <a:cubicBezTo>
                  <a:pt x="2437487" y="1759417"/>
                  <a:pt x="2437324" y="1744689"/>
                  <a:pt x="2444750" y="1733550"/>
                </a:cubicBezTo>
                <a:cubicBezTo>
                  <a:pt x="2448983" y="1727200"/>
                  <a:pt x="2454037" y="1721326"/>
                  <a:pt x="2457450" y="1714500"/>
                </a:cubicBezTo>
                <a:cubicBezTo>
                  <a:pt x="2483740" y="1661920"/>
                  <a:pt x="2440104" y="1730995"/>
                  <a:pt x="2476500" y="1676400"/>
                </a:cubicBezTo>
                <a:cubicBezTo>
                  <a:pt x="2478617" y="1667933"/>
                  <a:pt x="2480342" y="1659359"/>
                  <a:pt x="2482850" y="1651000"/>
                </a:cubicBezTo>
                <a:cubicBezTo>
                  <a:pt x="2486697" y="1638178"/>
                  <a:pt x="2491317" y="1625600"/>
                  <a:pt x="2495550" y="1612900"/>
                </a:cubicBezTo>
                <a:cubicBezTo>
                  <a:pt x="2497667" y="1606550"/>
                  <a:pt x="2500277" y="1600344"/>
                  <a:pt x="2501900" y="1593850"/>
                </a:cubicBezTo>
                <a:cubicBezTo>
                  <a:pt x="2511497" y="1555463"/>
                  <a:pt x="2505490" y="1576729"/>
                  <a:pt x="2520950" y="1530350"/>
                </a:cubicBezTo>
                <a:lnTo>
                  <a:pt x="2527300" y="1511300"/>
                </a:lnTo>
                <a:cubicBezTo>
                  <a:pt x="2529417" y="1504950"/>
                  <a:pt x="2529937" y="1497819"/>
                  <a:pt x="2533650" y="1492250"/>
                </a:cubicBezTo>
                <a:cubicBezTo>
                  <a:pt x="2570046" y="1437655"/>
                  <a:pt x="2526410" y="1506730"/>
                  <a:pt x="2552700" y="1454150"/>
                </a:cubicBezTo>
                <a:cubicBezTo>
                  <a:pt x="2556113" y="1447324"/>
                  <a:pt x="2561987" y="1441926"/>
                  <a:pt x="2565400" y="1435100"/>
                </a:cubicBezTo>
                <a:cubicBezTo>
                  <a:pt x="2568393" y="1429113"/>
                  <a:pt x="2568757" y="1422037"/>
                  <a:pt x="2571750" y="1416050"/>
                </a:cubicBezTo>
                <a:cubicBezTo>
                  <a:pt x="2575163" y="1409224"/>
                  <a:pt x="2581037" y="1403826"/>
                  <a:pt x="2584450" y="1397000"/>
                </a:cubicBezTo>
                <a:cubicBezTo>
                  <a:pt x="2587443" y="1391013"/>
                  <a:pt x="2587479" y="1383762"/>
                  <a:pt x="2590800" y="1377950"/>
                </a:cubicBezTo>
                <a:cubicBezTo>
                  <a:pt x="2596051" y="1368761"/>
                  <a:pt x="2603781" y="1361220"/>
                  <a:pt x="2609850" y="1352550"/>
                </a:cubicBezTo>
                <a:cubicBezTo>
                  <a:pt x="2618603" y="1340046"/>
                  <a:pt x="2626783" y="1327150"/>
                  <a:pt x="2635250" y="1314450"/>
                </a:cubicBezTo>
                <a:cubicBezTo>
                  <a:pt x="2639483" y="1308100"/>
                  <a:pt x="2645537" y="1302640"/>
                  <a:pt x="2647950" y="1295400"/>
                </a:cubicBezTo>
                <a:cubicBezTo>
                  <a:pt x="2650067" y="1289050"/>
                  <a:pt x="2651049" y="1282201"/>
                  <a:pt x="2654300" y="1276350"/>
                </a:cubicBezTo>
                <a:cubicBezTo>
                  <a:pt x="2661713" y="1263007"/>
                  <a:pt x="2671233" y="1250950"/>
                  <a:pt x="2679700" y="1238250"/>
                </a:cubicBezTo>
                <a:cubicBezTo>
                  <a:pt x="2683933" y="1231900"/>
                  <a:pt x="2687004" y="1224596"/>
                  <a:pt x="2692400" y="1219200"/>
                </a:cubicBezTo>
                <a:lnTo>
                  <a:pt x="2711450" y="1200150"/>
                </a:lnTo>
                <a:cubicBezTo>
                  <a:pt x="2719435" y="1176195"/>
                  <a:pt x="2721365" y="1164835"/>
                  <a:pt x="2743200" y="1143000"/>
                </a:cubicBezTo>
                <a:cubicBezTo>
                  <a:pt x="2749550" y="1136650"/>
                  <a:pt x="2756406" y="1130768"/>
                  <a:pt x="2762250" y="1123950"/>
                </a:cubicBezTo>
                <a:cubicBezTo>
                  <a:pt x="2793755" y="1087194"/>
                  <a:pt x="2766814" y="1108207"/>
                  <a:pt x="2800350" y="1085850"/>
                </a:cubicBezTo>
                <a:cubicBezTo>
                  <a:pt x="2864547" y="989555"/>
                  <a:pt x="2795062" y="1088386"/>
                  <a:pt x="2844800" y="1028700"/>
                </a:cubicBezTo>
                <a:cubicBezTo>
                  <a:pt x="2849686" y="1022837"/>
                  <a:pt x="2852430" y="1015354"/>
                  <a:pt x="2857500" y="1009650"/>
                </a:cubicBezTo>
                <a:cubicBezTo>
                  <a:pt x="2889134" y="974062"/>
                  <a:pt x="2885697" y="978152"/>
                  <a:pt x="2914650" y="958850"/>
                </a:cubicBezTo>
                <a:lnTo>
                  <a:pt x="2940050" y="920750"/>
                </a:lnTo>
                <a:cubicBezTo>
                  <a:pt x="2944283" y="914400"/>
                  <a:pt x="2950337" y="908940"/>
                  <a:pt x="2952750" y="901700"/>
                </a:cubicBezTo>
                <a:lnTo>
                  <a:pt x="2965450" y="863600"/>
                </a:lnTo>
                <a:cubicBezTo>
                  <a:pt x="2971814" y="844507"/>
                  <a:pt x="2970823" y="841913"/>
                  <a:pt x="2984500" y="825500"/>
                </a:cubicBezTo>
                <a:cubicBezTo>
                  <a:pt x="2990249" y="818601"/>
                  <a:pt x="2997200" y="812800"/>
                  <a:pt x="3003550" y="806450"/>
                </a:cubicBezTo>
                <a:cubicBezTo>
                  <a:pt x="3005667" y="800100"/>
                  <a:pt x="3006649" y="793251"/>
                  <a:pt x="3009900" y="787400"/>
                </a:cubicBezTo>
                <a:cubicBezTo>
                  <a:pt x="3017313" y="774057"/>
                  <a:pt x="3026833" y="762000"/>
                  <a:pt x="3035300" y="749300"/>
                </a:cubicBezTo>
                <a:lnTo>
                  <a:pt x="3060700" y="711200"/>
                </a:lnTo>
                <a:lnTo>
                  <a:pt x="3124200" y="615950"/>
                </a:lnTo>
                <a:lnTo>
                  <a:pt x="3136900" y="596900"/>
                </a:lnTo>
                <a:cubicBezTo>
                  <a:pt x="3141133" y="590550"/>
                  <a:pt x="3144204" y="583246"/>
                  <a:pt x="3149600" y="577850"/>
                </a:cubicBezTo>
                <a:cubicBezTo>
                  <a:pt x="3155950" y="571500"/>
                  <a:pt x="3162901" y="565699"/>
                  <a:pt x="3168650" y="558800"/>
                </a:cubicBezTo>
                <a:cubicBezTo>
                  <a:pt x="3196840" y="524972"/>
                  <a:pt x="3168607" y="555067"/>
                  <a:pt x="3187700" y="520700"/>
                </a:cubicBezTo>
                <a:cubicBezTo>
                  <a:pt x="3195113" y="507357"/>
                  <a:pt x="3208273" y="497080"/>
                  <a:pt x="3213100" y="482600"/>
                </a:cubicBezTo>
                <a:cubicBezTo>
                  <a:pt x="3215217" y="476250"/>
                  <a:pt x="3216457" y="469537"/>
                  <a:pt x="3219450" y="463550"/>
                </a:cubicBezTo>
                <a:cubicBezTo>
                  <a:pt x="3228291" y="445869"/>
                  <a:pt x="3237156" y="439494"/>
                  <a:pt x="3251200" y="425450"/>
                </a:cubicBezTo>
                <a:cubicBezTo>
                  <a:pt x="3253317" y="419100"/>
                  <a:pt x="3253369" y="411627"/>
                  <a:pt x="3257550" y="406400"/>
                </a:cubicBezTo>
                <a:cubicBezTo>
                  <a:pt x="3262318" y="400441"/>
                  <a:pt x="3270896" y="398770"/>
                  <a:pt x="3276600" y="393700"/>
                </a:cubicBezTo>
                <a:cubicBezTo>
                  <a:pt x="3290024" y="381768"/>
                  <a:pt x="3302000" y="368300"/>
                  <a:pt x="3314700" y="355600"/>
                </a:cubicBezTo>
                <a:lnTo>
                  <a:pt x="3314700" y="355600"/>
                </a:lnTo>
                <a:lnTo>
                  <a:pt x="3340100" y="317500"/>
                </a:lnTo>
                <a:cubicBezTo>
                  <a:pt x="3344333" y="311150"/>
                  <a:pt x="3347404" y="303846"/>
                  <a:pt x="3352800" y="298450"/>
                </a:cubicBezTo>
                <a:cubicBezTo>
                  <a:pt x="3359150" y="292100"/>
                  <a:pt x="3366337" y="286489"/>
                  <a:pt x="3371850" y="279400"/>
                </a:cubicBezTo>
                <a:cubicBezTo>
                  <a:pt x="3390416" y="255530"/>
                  <a:pt x="3406222" y="217764"/>
                  <a:pt x="3435350" y="203200"/>
                </a:cubicBezTo>
                <a:lnTo>
                  <a:pt x="3460750" y="190500"/>
                </a:lnTo>
                <a:cubicBezTo>
                  <a:pt x="3464983" y="184150"/>
                  <a:pt x="3467707" y="176476"/>
                  <a:pt x="3473450" y="171450"/>
                </a:cubicBezTo>
                <a:cubicBezTo>
                  <a:pt x="3484937" y="161399"/>
                  <a:pt x="3498850" y="154517"/>
                  <a:pt x="3511550" y="146050"/>
                </a:cubicBezTo>
                <a:cubicBezTo>
                  <a:pt x="3517900" y="141817"/>
                  <a:pt x="3525204" y="138746"/>
                  <a:pt x="3530600" y="133350"/>
                </a:cubicBezTo>
                <a:cubicBezTo>
                  <a:pt x="3555046" y="108904"/>
                  <a:pt x="3542178" y="119281"/>
                  <a:pt x="3568700" y="101600"/>
                </a:cubicBezTo>
                <a:cubicBezTo>
                  <a:pt x="3572933" y="95250"/>
                  <a:pt x="3576004" y="87946"/>
                  <a:pt x="3581400" y="82550"/>
                </a:cubicBezTo>
                <a:cubicBezTo>
                  <a:pt x="3586796" y="77154"/>
                  <a:pt x="3594240" y="74286"/>
                  <a:pt x="3600450" y="69850"/>
                </a:cubicBezTo>
                <a:cubicBezTo>
                  <a:pt x="3609062" y="63699"/>
                  <a:pt x="3617815" y="57688"/>
                  <a:pt x="3625850" y="50800"/>
                </a:cubicBezTo>
                <a:cubicBezTo>
                  <a:pt x="3632668" y="44956"/>
                  <a:pt x="3637811" y="37263"/>
                  <a:pt x="3644900" y="31750"/>
                </a:cubicBezTo>
                <a:cubicBezTo>
                  <a:pt x="3705786" y="-15606"/>
                  <a:pt x="3668227" y="21123"/>
                  <a:pt x="36893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543050" y="5848350"/>
            <a:ext cx="939800" cy="666750"/>
          </a:xfrm>
          <a:custGeom>
            <a:avLst/>
            <a:gdLst>
              <a:gd name="connsiteX0" fmla="*/ 0 w 939800"/>
              <a:gd name="connsiteY0" fmla="*/ 666750 h 666750"/>
              <a:gd name="connsiteX1" fmla="*/ 38100 w 939800"/>
              <a:gd name="connsiteY1" fmla="*/ 615950 h 666750"/>
              <a:gd name="connsiteX2" fmla="*/ 50800 w 939800"/>
              <a:gd name="connsiteY2" fmla="*/ 596900 h 666750"/>
              <a:gd name="connsiteX3" fmla="*/ 69850 w 939800"/>
              <a:gd name="connsiteY3" fmla="*/ 577850 h 666750"/>
              <a:gd name="connsiteX4" fmla="*/ 82550 w 939800"/>
              <a:gd name="connsiteY4" fmla="*/ 558800 h 666750"/>
              <a:gd name="connsiteX5" fmla="*/ 101600 w 939800"/>
              <a:gd name="connsiteY5" fmla="*/ 546100 h 666750"/>
              <a:gd name="connsiteX6" fmla="*/ 114300 w 939800"/>
              <a:gd name="connsiteY6" fmla="*/ 527050 h 666750"/>
              <a:gd name="connsiteX7" fmla="*/ 139700 w 939800"/>
              <a:gd name="connsiteY7" fmla="*/ 482600 h 666750"/>
              <a:gd name="connsiteX8" fmla="*/ 184150 w 939800"/>
              <a:gd name="connsiteY8" fmla="*/ 425450 h 666750"/>
              <a:gd name="connsiteX9" fmla="*/ 215900 w 939800"/>
              <a:gd name="connsiteY9" fmla="*/ 381000 h 666750"/>
              <a:gd name="connsiteX10" fmla="*/ 247650 w 939800"/>
              <a:gd name="connsiteY10" fmla="*/ 349250 h 666750"/>
              <a:gd name="connsiteX11" fmla="*/ 292100 w 939800"/>
              <a:gd name="connsiteY11" fmla="*/ 298450 h 666750"/>
              <a:gd name="connsiteX12" fmla="*/ 311150 w 939800"/>
              <a:gd name="connsiteY12" fmla="*/ 254000 h 666750"/>
              <a:gd name="connsiteX13" fmla="*/ 330200 w 939800"/>
              <a:gd name="connsiteY13" fmla="*/ 228600 h 666750"/>
              <a:gd name="connsiteX14" fmla="*/ 374650 w 939800"/>
              <a:gd name="connsiteY14" fmla="*/ 171450 h 666750"/>
              <a:gd name="connsiteX15" fmla="*/ 381000 w 939800"/>
              <a:gd name="connsiteY15" fmla="*/ 152400 h 666750"/>
              <a:gd name="connsiteX16" fmla="*/ 406400 w 939800"/>
              <a:gd name="connsiteY16" fmla="*/ 114300 h 666750"/>
              <a:gd name="connsiteX17" fmla="*/ 438150 w 939800"/>
              <a:gd name="connsiteY17" fmla="*/ 57150 h 666750"/>
              <a:gd name="connsiteX18" fmla="*/ 450850 w 939800"/>
              <a:gd name="connsiteY18" fmla="*/ 38100 h 666750"/>
              <a:gd name="connsiteX19" fmla="*/ 463550 w 939800"/>
              <a:gd name="connsiteY19" fmla="*/ 19050 h 666750"/>
              <a:gd name="connsiteX20" fmla="*/ 482600 w 939800"/>
              <a:gd name="connsiteY20" fmla="*/ 6350 h 666750"/>
              <a:gd name="connsiteX21" fmla="*/ 501650 w 939800"/>
              <a:gd name="connsiteY21" fmla="*/ 0 h 666750"/>
              <a:gd name="connsiteX22" fmla="*/ 520700 w 939800"/>
              <a:gd name="connsiteY22" fmla="*/ 19050 h 666750"/>
              <a:gd name="connsiteX23" fmla="*/ 533400 w 939800"/>
              <a:gd name="connsiteY23" fmla="*/ 69850 h 666750"/>
              <a:gd name="connsiteX24" fmla="*/ 546100 w 939800"/>
              <a:gd name="connsiteY24" fmla="*/ 107950 h 666750"/>
              <a:gd name="connsiteX25" fmla="*/ 552450 w 939800"/>
              <a:gd name="connsiteY25" fmla="*/ 133350 h 666750"/>
              <a:gd name="connsiteX26" fmla="*/ 565150 w 939800"/>
              <a:gd name="connsiteY26" fmla="*/ 171450 h 666750"/>
              <a:gd name="connsiteX27" fmla="*/ 571500 w 939800"/>
              <a:gd name="connsiteY27" fmla="*/ 196850 h 666750"/>
              <a:gd name="connsiteX28" fmla="*/ 577850 w 939800"/>
              <a:gd name="connsiteY28" fmla="*/ 215900 h 666750"/>
              <a:gd name="connsiteX29" fmla="*/ 603250 w 939800"/>
              <a:gd name="connsiteY29" fmla="*/ 304800 h 666750"/>
              <a:gd name="connsiteX30" fmla="*/ 615950 w 939800"/>
              <a:gd name="connsiteY30" fmla="*/ 323850 h 666750"/>
              <a:gd name="connsiteX31" fmla="*/ 628650 w 939800"/>
              <a:gd name="connsiteY31" fmla="*/ 361950 h 666750"/>
              <a:gd name="connsiteX32" fmla="*/ 641350 w 939800"/>
              <a:gd name="connsiteY32" fmla="*/ 381000 h 666750"/>
              <a:gd name="connsiteX33" fmla="*/ 654050 w 939800"/>
              <a:gd name="connsiteY33" fmla="*/ 419100 h 666750"/>
              <a:gd name="connsiteX34" fmla="*/ 692150 w 939800"/>
              <a:gd name="connsiteY34" fmla="*/ 476250 h 666750"/>
              <a:gd name="connsiteX35" fmla="*/ 704850 w 939800"/>
              <a:gd name="connsiteY35" fmla="*/ 495300 h 666750"/>
              <a:gd name="connsiteX36" fmla="*/ 723900 w 939800"/>
              <a:gd name="connsiteY36" fmla="*/ 508000 h 666750"/>
              <a:gd name="connsiteX37" fmla="*/ 774700 w 939800"/>
              <a:gd name="connsiteY37" fmla="*/ 552450 h 666750"/>
              <a:gd name="connsiteX38" fmla="*/ 831850 w 939800"/>
              <a:gd name="connsiteY38" fmla="*/ 596900 h 666750"/>
              <a:gd name="connsiteX39" fmla="*/ 850900 w 939800"/>
              <a:gd name="connsiteY39" fmla="*/ 609600 h 666750"/>
              <a:gd name="connsiteX40" fmla="*/ 869950 w 939800"/>
              <a:gd name="connsiteY40" fmla="*/ 622300 h 666750"/>
              <a:gd name="connsiteX41" fmla="*/ 908050 w 939800"/>
              <a:gd name="connsiteY41" fmla="*/ 647700 h 666750"/>
              <a:gd name="connsiteX42" fmla="*/ 939800 w 939800"/>
              <a:gd name="connsiteY42" fmla="*/ 66040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39800" h="666750">
                <a:moveTo>
                  <a:pt x="0" y="666750"/>
                </a:moveTo>
                <a:cubicBezTo>
                  <a:pt x="40032" y="600031"/>
                  <a:pt x="-1582" y="663568"/>
                  <a:pt x="38100" y="615950"/>
                </a:cubicBezTo>
                <a:cubicBezTo>
                  <a:pt x="42986" y="610087"/>
                  <a:pt x="45914" y="602763"/>
                  <a:pt x="50800" y="596900"/>
                </a:cubicBezTo>
                <a:cubicBezTo>
                  <a:pt x="56549" y="590001"/>
                  <a:pt x="64101" y="584749"/>
                  <a:pt x="69850" y="577850"/>
                </a:cubicBezTo>
                <a:cubicBezTo>
                  <a:pt x="74736" y="571987"/>
                  <a:pt x="77154" y="564196"/>
                  <a:pt x="82550" y="558800"/>
                </a:cubicBezTo>
                <a:cubicBezTo>
                  <a:pt x="87946" y="553404"/>
                  <a:pt x="95250" y="550333"/>
                  <a:pt x="101600" y="546100"/>
                </a:cubicBezTo>
                <a:cubicBezTo>
                  <a:pt x="105833" y="539750"/>
                  <a:pt x="110514" y="533676"/>
                  <a:pt x="114300" y="527050"/>
                </a:cubicBezTo>
                <a:cubicBezTo>
                  <a:pt x="125592" y="507288"/>
                  <a:pt x="125636" y="499477"/>
                  <a:pt x="139700" y="482600"/>
                </a:cubicBezTo>
                <a:cubicBezTo>
                  <a:pt x="165832" y="451242"/>
                  <a:pt x="160076" y="473598"/>
                  <a:pt x="184150" y="425450"/>
                </a:cubicBezTo>
                <a:cubicBezTo>
                  <a:pt x="207650" y="378450"/>
                  <a:pt x="183721" y="419615"/>
                  <a:pt x="215900" y="381000"/>
                </a:cubicBezTo>
                <a:cubicBezTo>
                  <a:pt x="242358" y="349250"/>
                  <a:pt x="212725" y="372533"/>
                  <a:pt x="247650" y="349250"/>
                </a:cubicBezTo>
                <a:cubicBezTo>
                  <a:pt x="277283" y="304800"/>
                  <a:pt x="260350" y="319617"/>
                  <a:pt x="292100" y="298450"/>
                </a:cubicBezTo>
                <a:cubicBezTo>
                  <a:pt x="298273" y="279931"/>
                  <a:pt x="299940" y="271935"/>
                  <a:pt x="311150" y="254000"/>
                </a:cubicBezTo>
                <a:cubicBezTo>
                  <a:pt x="316759" y="245025"/>
                  <a:pt x="324131" y="237270"/>
                  <a:pt x="330200" y="228600"/>
                </a:cubicBezTo>
                <a:cubicBezTo>
                  <a:pt x="365645" y="177964"/>
                  <a:pt x="341828" y="204272"/>
                  <a:pt x="374650" y="171450"/>
                </a:cubicBezTo>
                <a:cubicBezTo>
                  <a:pt x="376767" y="165100"/>
                  <a:pt x="377749" y="158251"/>
                  <a:pt x="381000" y="152400"/>
                </a:cubicBezTo>
                <a:cubicBezTo>
                  <a:pt x="388413" y="139057"/>
                  <a:pt x="401573" y="128780"/>
                  <a:pt x="406400" y="114300"/>
                </a:cubicBezTo>
                <a:cubicBezTo>
                  <a:pt x="417577" y="80770"/>
                  <a:pt x="409037" y="100819"/>
                  <a:pt x="438150" y="57150"/>
                </a:cubicBezTo>
                <a:lnTo>
                  <a:pt x="450850" y="38100"/>
                </a:lnTo>
                <a:cubicBezTo>
                  <a:pt x="455083" y="31750"/>
                  <a:pt x="457200" y="23283"/>
                  <a:pt x="463550" y="19050"/>
                </a:cubicBezTo>
                <a:cubicBezTo>
                  <a:pt x="469900" y="14817"/>
                  <a:pt x="475774" y="9763"/>
                  <a:pt x="482600" y="6350"/>
                </a:cubicBezTo>
                <a:cubicBezTo>
                  <a:pt x="488587" y="3357"/>
                  <a:pt x="495300" y="2117"/>
                  <a:pt x="501650" y="0"/>
                </a:cubicBezTo>
                <a:cubicBezTo>
                  <a:pt x="508000" y="6350"/>
                  <a:pt x="516984" y="10875"/>
                  <a:pt x="520700" y="19050"/>
                </a:cubicBezTo>
                <a:cubicBezTo>
                  <a:pt x="527923" y="34940"/>
                  <a:pt x="527880" y="53291"/>
                  <a:pt x="533400" y="69850"/>
                </a:cubicBezTo>
                <a:cubicBezTo>
                  <a:pt x="537633" y="82550"/>
                  <a:pt x="542853" y="94963"/>
                  <a:pt x="546100" y="107950"/>
                </a:cubicBezTo>
                <a:cubicBezTo>
                  <a:pt x="548217" y="116417"/>
                  <a:pt x="549942" y="124991"/>
                  <a:pt x="552450" y="133350"/>
                </a:cubicBezTo>
                <a:cubicBezTo>
                  <a:pt x="556297" y="146172"/>
                  <a:pt x="561903" y="158463"/>
                  <a:pt x="565150" y="171450"/>
                </a:cubicBezTo>
                <a:cubicBezTo>
                  <a:pt x="567267" y="179917"/>
                  <a:pt x="569102" y="188459"/>
                  <a:pt x="571500" y="196850"/>
                </a:cubicBezTo>
                <a:cubicBezTo>
                  <a:pt x="573339" y="203286"/>
                  <a:pt x="576089" y="209442"/>
                  <a:pt x="577850" y="215900"/>
                </a:cubicBezTo>
                <a:cubicBezTo>
                  <a:pt x="579804" y="223065"/>
                  <a:pt x="595762" y="293568"/>
                  <a:pt x="603250" y="304800"/>
                </a:cubicBezTo>
                <a:cubicBezTo>
                  <a:pt x="607483" y="311150"/>
                  <a:pt x="612850" y="316876"/>
                  <a:pt x="615950" y="323850"/>
                </a:cubicBezTo>
                <a:cubicBezTo>
                  <a:pt x="621387" y="336083"/>
                  <a:pt x="621224" y="350811"/>
                  <a:pt x="628650" y="361950"/>
                </a:cubicBezTo>
                <a:cubicBezTo>
                  <a:pt x="632883" y="368300"/>
                  <a:pt x="638250" y="374026"/>
                  <a:pt x="641350" y="381000"/>
                </a:cubicBezTo>
                <a:cubicBezTo>
                  <a:pt x="646787" y="393233"/>
                  <a:pt x="646624" y="407961"/>
                  <a:pt x="654050" y="419100"/>
                </a:cubicBezTo>
                <a:lnTo>
                  <a:pt x="692150" y="476250"/>
                </a:lnTo>
                <a:cubicBezTo>
                  <a:pt x="696383" y="482600"/>
                  <a:pt x="698500" y="491067"/>
                  <a:pt x="704850" y="495300"/>
                </a:cubicBezTo>
                <a:lnTo>
                  <a:pt x="723900" y="508000"/>
                </a:lnTo>
                <a:cubicBezTo>
                  <a:pt x="759883" y="561975"/>
                  <a:pt x="700617" y="478367"/>
                  <a:pt x="774700" y="552450"/>
                </a:cubicBezTo>
                <a:cubicBezTo>
                  <a:pt x="804543" y="582293"/>
                  <a:pt x="786278" y="566519"/>
                  <a:pt x="831850" y="596900"/>
                </a:cubicBezTo>
                <a:lnTo>
                  <a:pt x="850900" y="609600"/>
                </a:lnTo>
                <a:cubicBezTo>
                  <a:pt x="857250" y="613833"/>
                  <a:pt x="864554" y="616904"/>
                  <a:pt x="869950" y="622300"/>
                </a:cubicBezTo>
                <a:cubicBezTo>
                  <a:pt x="906062" y="658412"/>
                  <a:pt x="871291" y="629320"/>
                  <a:pt x="908050" y="647700"/>
                </a:cubicBezTo>
                <a:cubicBezTo>
                  <a:pt x="938146" y="662748"/>
                  <a:pt x="915295" y="660400"/>
                  <a:pt x="939800" y="660400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670300" y="4584700"/>
            <a:ext cx="1073150" cy="1924050"/>
          </a:xfrm>
          <a:custGeom>
            <a:avLst/>
            <a:gdLst>
              <a:gd name="connsiteX0" fmla="*/ 0 w 1073150"/>
              <a:gd name="connsiteY0" fmla="*/ 1924050 h 1924050"/>
              <a:gd name="connsiteX1" fmla="*/ 31750 w 1073150"/>
              <a:gd name="connsiteY1" fmla="*/ 1892300 h 1924050"/>
              <a:gd name="connsiteX2" fmla="*/ 63500 w 1073150"/>
              <a:gd name="connsiteY2" fmla="*/ 1860550 h 1924050"/>
              <a:gd name="connsiteX3" fmla="*/ 76200 w 1073150"/>
              <a:gd name="connsiteY3" fmla="*/ 1841500 h 1924050"/>
              <a:gd name="connsiteX4" fmla="*/ 114300 w 1073150"/>
              <a:gd name="connsiteY4" fmla="*/ 1822450 h 1924050"/>
              <a:gd name="connsiteX5" fmla="*/ 133350 w 1073150"/>
              <a:gd name="connsiteY5" fmla="*/ 1803400 h 1924050"/>
              <a:gd name="connsiteX6" fmla="*/ 152400 w 1073150"/>
              <a:gd name="connsiteY6" fmla="*/ 1790700 h 1924050"/>
              <a:gd name="connsiteX7" fmla="*/ 177800 w 1073150"/>
              <a:gd name="connsiteY7" fmla="*/ 1752600 h 1924050"/>
              <a:gd name="connsiteX8" fmla="*/ 196850 w 1073150"/>
              <a:gd name="connsiteY8" fmla="*/ 1733550 h 1924050"/>
              <a:gd name="connsiteX9" fmla="*/ 209550 w 1073150"/>
              <a:gd name="connsiteY9" fmla="*/ 1695450 h 1924050"/>
              <a:gd name="connsiteX10" fmla="*/ 222250 w 1073150"/>
              <a:gd name="connsiteY10" fmla="*/ 1676400 h 1924050"/>
              <a:gd name="connsiteX11" fmla="*/ 234950 w 1073150"/>
              <a:gd name="connsiteY11" fmla="*/ 1638300 h 1924050"/>
              <a:gd name="connsiteX12" fmla="*/ 241300 w 1073150"/>
              <a:gd name="connsiteY12" fmla="*/ 1619250 h 1924050"/>
              <a:gd name="connsiteX13" fmla="*/ 254000 w 1073150"/>
              <a:gd name="connsiteY13" fmla="*/ 1600200 h 1924050"/>
              <a:gd name="connsiteX14" fmla="*/ 266700 w 1073150"/>
              <a:gd name="connsiteY14" fmla="*/ 1549400 h 1924050"/>
              <a:gd name="connsiteX15" fmla="*/ 279400 w 1073150"/>
              <a:gd name="connsiteY15" fmla="*/ 1511300 h 1924050"/>
              <a:gd name="connsiteX16" fmla="*/ 285750 w 1073150"/>
              <a:gd name="connsiteY16" fmla="*/ 1473200 h 1924050"/>
              <a:gd name="connsiteX17" fmla="*/ 292100 w 1073150"/>
              <a:gd name="connsiteY17" fmla="*/ 1219200 h 1924050"/>
              <a:gd name="connsiteX18" fmla="*/ 298450 w 1073150"/>
              <a:gd name="connsiteY18" fmla="*/ 1200150 h 1924050"/>
              <a:gd name="connsiteX19" fmla="*/ 311150 w 1073150"/>
              <a:gd name="connsiteY19" fmla="*/ 1149350 h 1924050"/>
              <a:gd name="connsiteX20" fmla="*/ 323850 w 1073150"/>
              <a:gd name="connsiteY20" fmla="*/ 1092200 h 1924050"/>
              <a:gd name="connsiteX21" fmla="*/ 342900 w 1073150"/>
              <a:gd name="connsiteY21" fmla="*/ 1035050 h 1924050"/>
              <a:gd name="connsiteX22" fmla="*/ 349250 w 1073150"/>
              <a:gd name="connsiteY22" fmla="*/ 1016000 h 1924050"/>
              <a:gd name="connsiteX23" fmla="*/ 355600 w 1073150"/>
              <a:gd name="connsiteY23" fmla="*/ 996950 h 1924050"/>
              <a:gd name="connsiteX24" fmla="*/ 368300 w 1073150"/>
              <a:gd name="connsiteY24" fmla="*/ 977900 h 1924050"/>
              <a:gd name="connsiteX25" fmla="*/ 381000 w 1073150"/>
              <a:gd name="connsiteY25" fmla="*/ 939800 h 1924050"/>
              <a:gd name="connsiteX26" fmla="*/ 387350 w 1073150"/>
              <a:gd name="connsiteY26" fmla="*/ 920750 h 1924050"/>
              <a:gd name="connsiteX27" fmla="*/ 400050 w 1073150"/>
              <a:gd name="connsiteY27" fmla="*/ 901700 h 1924050"/>
              <a:gd name="connsiteX28" fmla="*/ 412750 w 1073150"/>
              <a:gd name="connsiteY28" fmla="*/ 863600 h 1924050"/>
              <a:gd name="connsiteX29" fmla="*/ 425450 w 1073150"/>
              <a:gd name="connsiteY29" fmla="*/ 844550 h 1924050"/>
              <a:gd name="connsiteX30" fmla="*/ 438150 w 1073150"/>
              <a:gd name="connsiteY30" fmla="*/ 806450 h 1924050"/>
              <a:gd name="connsiteX31" fmla="*/ 444500 w 1073150"/>
              <a:gd name="connsiteY31" fmla="*/ 787400 h 1924050"/>
              <a:gd name="connsiteX32" fmla="*/ 463550 w 1073150"/>
              <a:gd name="connsiteY32" fmla="*/ 749300 h 1924050"/>
              <a:gd name="connsiteX33" fmla="*/ 476250 w 1073150"/>
              <a:gd name="connsiteY33" fmla="*/ 730250 h 1924050"/>
              <a:gd name="connsiteX34" fmla="*/ 482600 w 1073150"/>
              <a:gd name="connsiteY34" fmla="*/ 711200 h 1924050"/>
              <a:gd name="connsiteX35" fmla="*/ 495300 w 1073150"/>
              <a:gd name="connsiteY35" fmla="*/ 692150 h 1924050"/>
              <a:gd name="connsiteX36" fmla="*/ 508000 w 1073150"/>
              <a:gd name="connsiteY36" fmla="*/ 654050 h 1924050"/>
              <a:gd name="connsiteX37" fmla="*/ 533400 w 1073150"/>
              <a:gd name="connsiteY37" fmla="*/ 615950 h 1924050"/>
              <a:gd name="connsiteX38" fmla="*/ 552450 w 1073150"/>
              <a:gd name="connsiteY38" fmla="*/ 571500 h 1924050"/>
              <a:gd name="connsiteX39" fmla="*/ 571500 w 1073150"/>
              <a:gd name="connsiteY39" fmla="*/ 552450 h 1924050"/>
              <a:gd name="connsiteX40" fmla="*/ 596900 w 1073150"/>
              <a:gd name="connsiteY40" fmla="*/ 520700 h 1924050"/>
              <a:gd name="connsiteX41" fmla="*/ 622300 w 1073150"/>
              <a:gd name="connsiteY41" fmla="*/ 482600 h 1924050"/>
              <a:gd name="connsiteX42" fmla="*/ 660400 w 1073150"/>
              <a:gd name="connsiteY42" fmla="*/ 444500 h 1924050"/>
              <a:gd name="connsiteX43" fmla="*/ 673100 w 1073150"/>
              <a:gd name="connsiteY43" fmla="*/ 425450 h 1924050"/>
              <a:gd name="connsiteX44" fmla="*/ 692150 w 1073150"/>
              <a:gd name="connsiteY44" fmla="*/ 406400 h 1924050"/>
              <a:gd name="connsiteX45" fmla="*/ 736600 w 1073150"/>
              <a:gd name="connsiteY45" fmla="*/ 355600 h 1924050"/>
              <a:gd name="connsiteX46" fmla="*/ 762000 w 1073150"/>
              <a:gd name="connsiteY46" fmla="*/ 317500 h 1924050"/>
              <a:gd name="connsiteX47" fmla="*/ 793750 w 1073150"/>
              <a:gd name="connsiteY47" fmla="*/ 285750 h 1924050"/>
              <a:gd name="connsiteX48" fmla="*/ 812800 w 1073150"/>
              <a:gd name="connsiteY48" fmla="*/ 247650 h 1924050"/>
              <a:gd name="connsiteX49" fmla="*/ 831850 w 1073150"/>
              <a:gd name="connsiteY49" fmla="*/ 228600 h 1924050"/>
              <a:gd name="connsiteX50" fmla="*/ 863600 w 1073150"/>
              <a:gd name="connsiteY50" fmla="*/ 196850 h 1924050"/>
              <a:gd name="connsiteX51" fmla="*/ 895350 w 1073150"/>
              <a:gd name="connsiteY51" fmla="*/ 158750 h 1924050"/>
              <a:gd name="connsiteX52" fmla="*/ 914400 w 1073150"/>
              <a:gd name="connsiteY52" fmla="*/ 146050 h 1924050"/>
              <a:gd name="connsiteX53" fmla="*/ 933450 w 1073150"/>
              <a:gd name="connsiteY53" fmla="*/ 127000 h 1924050"/>
              <a:gd name="connsiteX54" fmla="*/ 952500 w 1073150"/>
              <a:gd name="connsiteY54" fmla="*/ 114300 h 1924050"/>
              <a:gd name="connsiteX55" fmla="*/ 971550 w 1073150"/>
              <a:gd name="connsiteY55" fmla="*/ 95250 h 1924050"/>
              <a:gd name="connsiteX56" fmla="*/ 1009650 w 1073150"/>
              <a:gd name="connsiteY56" fmla="*/ 69850 h 1924050"/>
              <a:gd name="connsiteX57" fmla="*/ 1028700 w 1073150"/>
              <a:gd name="connsiteY57" fmla="*/ 57150 h 1924050"/>
              <a:gd name="connsiteX58" fmla="*/ 1041400 w 1073150"/>
              <a:gd name="connsiteY58" fmla="*/ 38100 h 1924050"/>
              <a:gd name="connsiteX59" fmla="*/ 1060450 w 1073150"/>
              <a:gd name="connsiteY59" fmla="*/ 25400 h 1924050"/>
              <a:gd name="connsiteX60" fmla="*/ 1066800 w 1073150"/>
              <a:gd name="connsiteY60" fmla="*/ 6350 h 1924050"/>
              <a:gd name="connsiteX61" fmla="*/ 1073150 w 1073150"/>
              <a:gd name="connsiteY61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73150" h="1924050">
                <a:moveTo>
                  <a:pt x="0" y="1924050"/>
                </a:moveTo>
                <a:cubicBezTo>
                  <a:pt x="10583" y="1913467"/>
                  <a:pt x="21894" y="1903564"/>
                  <a:pt x="31750" y="1892300"/>
                </a:cubicBezTo>
                <a:cubicBezTo>
                  <a:pt x="61383" y="1858433"/>
                  <a:pt x="25400" y="1885950"/>
                  <a:pt x="63500" y="1860550"/>
                </a:cubicBezTo>
                <a:cubicBezTo>
                  <a:pt x="67733" y="1854200"/>
                  <a:pt x="70804" y="1846896"/>
                  <a:pt x="76200" y="1841500"/>
                </a:cubicBezTo>
                <a:cubicBezTo>
                  <a:pt x="88510" y="1829190"/>
                  <a:pt x="98806" y="1827615"/>
                  <a:pt x="114300" y="1822450"/>
                </a:cubicBezTo>
                <a:cubicBezTo>
                  <a:pt x="120650" y="1816100"/>
                  <a:pt x="126451" y="1809149"/>
                  <a:pt x="133350" y="1803400"/>
                </a:cubicBezTo>
                <a:cubicBezTo>
                  <a:pt x="139213" y="1798514"/>
                  <a:pt x="147374" y="1796443"/>
                  <a:pt x="152400" y="1790700"/>
                </a:cubicBezTo>
                <a:cubicBezTo>
                  <a:pt x="162451" y="1779213"/>
                  <a:pt x="167007" y="1763393"/>
                  <a:pt x="177800" y="1752600"/>
                </a:cubicBezTo>
                <a:lnTo>
                  <a:pt x="196850" y="1733550"/>
                </a:lnTo>
                <a:cubicBezTo>
                  <a:pt x="201083" y="1720850"/>
                  <a:pt x="202124" y="1706589"/>
                  <a:pt x="209550" y="1695450"/>
                </a:cubicBezTo>
                <a:cubicBezTo>
                  <a:pt x="213783" y="1689100"/>
                  <a:pt x="219150" y="1683374"/>
                  <a:pt x="222250" y="1676400"/>
                </a:cubicBezTo>
                <a:cubicBezTo>
                  <a:pt x="227687" y="1664167"/>
                  <a:pt x="230717" y="1651000"/>
                  <a:pt x="234950" y="1638300"/>
                </a:cubicBezTo>
                <a:cubicBezTo>
                  <a:pt x="237067" y="1631950"/>
                  <a:pt x="237587" y="1624819"/>
                  <a:pt x="241300" y="1619250"/>
                </a:cubicBezTo>
                <a:lnTo>
                  <a:pt x="254000" y="1600200"/>
                </a:lnTo>
                <a:cubicBezTo>
                  <a:pt x="258233" y="1583267"/>
                  <a:pt x="261180" y="1565959"/>
                  <a:pt x="266700" y="1549400"/>
                </a:cubicBezTo>
                <a:cubicBezTo>
                  <a:pt x="270933" y="1536700"/>
                  <a:pt x="277199" y="1524505"/>
                  <a:pt x="279400" y="1511300"/>
                </a:cubicBezTo>
                <a:lnTo>
                  <a:pt x="285750" y="1473200"/>
                </a:lnTo>
                <a:cubicBezTo>
                  <a:pt x="287867" y="1388533"/>
                  <a:pt x="288165" y="1303802"/>
                  <a:pt x="292100" y="1219200"/>
                </a:cubicBezTo>
                <a:cubicBezTo>
                  <a:pt x="292411" y="1212514"/>
                  <a:pt x="296689" y="1206608"/>
                  <a:pt x="298450" y="1200150"/>
                </a:cubicBezTo>
                <a:cubicBezTo>
                  <a:pt x="303043" y="1183311"/>
                  <a:pt x="307727" y="1166466"/>
                  <a:pt x="311150" y="1149350"/>
                </a:cubicBezTo>
                <a:cubicBezTo>
                  <a:pt x="314775" y="1131223"/>
                  <a:pt x="318469" y="1110135"/>
                  <a:pt x="323850" y="1092200"/>
                </a:cubicBezTo>
                <a:cubicBezTo>
                  <a:pt x="329620" y="1072966"/>
                  <a:pt x="336550" y="1054100"/>
                  <a:pt x="342900" y="1035050"/>
                </a:cubicBezTo>
                <a:lnTo>
                  <a:pt x="349250" y="1016000"/>
                </a:lnTo>
                <a:cubicBezTo>
                  <a:pt x="351367" y="1009650"/>
                  <a:pt x="351887" y="1002519"/>
                  <a:pt x="355600" y="996950"/>
                </a:cubicBezTo>
                <a:cubicBezTo>
                  <a:pt x="359833" y="990600"/>
                  <a:pt x="365200" y="984874"/>
                  <a:pt x="368300" y="977900"/>
                </a:cubicBezTo>
                <a:cubicBezTo>
                  <a:pt x="373737" y="965667"/>
                  <a:pt x="376767" y="952500"/>
                  <a:pt x="381000" y="939800"/>
                </a:cubicBezTo>
                <a:cubicBezTo>
                  <a:pt x="383117" y="933450"/>
                  <a:pt x="383637" y="926319"/>
                  <a:pt x="387350" y="920750"/>
                </a:cubicBezTo>
                <a:cubicBezTo>
                  <a:pt x="391583" y="914400"/>
                  <a:pt x="396950" y="908674"/>
                  <a:pt x="400050" y="901700"/>
                </a:cubicBezTo>
                <a:cubicBezTo>
                  <a:pt x="405487" y="889467"/>
                  <a:pt x="405324" y="874739"/>
                  <a:pt x="412750" y="863600"/>
                </a:cubicBezTo>
                <a:cubicBezTo>
                  <a:pt x="416983" y="857250"/>
                  <a:pt x="422350" y="851524"/>
                  <a:pt x="425450" y="844550"/>
                </a:cubicBezTo>
                <a:cubicBezTo>
                  <a:pt x="430887" y="832317"/>
                  <a:pt x="433917" y="819150"/>
                  <a:pt x="438150" y="806450"/>
                </a:cubicBezTo>
                <a:cubicBezTo>
                  <a:pt x="440267" y="800100"/>
                  <a:pt x="440787" y="792969"/>
                  <a:pt x="444500" y="787400"/>
                </a:cubicBezTo>
                <a:cubicBezTo>
                  <a:pt x="480896" y="732805"/>
                  <a:pt x="437260" y="801880"/>
                  <a:pt x="463550" y="749300"/>
                </a:cubicBezTo>
                <a:cubicBezTo>
                  <a:pt x="466963" y="742474"/>
                  <a:pt x="472837" y="737076"/>
                  <a:pt x="476250" y="730250"/>
                </a:cubicBezTo>
                <a:cubicBezTo>
                  <a:pt x="479243" y="724263"/>
                  <a:pt x="479607" y="717187"/>
                  <a:pt x="482600" y="711200"/>
                </a:cubicBezTo>
                <a:cubicBezTo>
                  <a:pt x="486013" y="704374"/>
                  <a:pt x="492200" y="699124"/>
                  <a:pt x="495300" y="692150"/>
                </a:cubicBezTo>
                <a:cubicBezTo>
                  <a:pt x="500737" y="679917"/>
                  <a:pt x="500574" y="665189"/>
                  <a:pt x="508000" y="654050"/>
                </a:cubicBezTo>
                <a:cubicBezTo>
                  <a:pt x="516467" y="641350"/>
                  <a:pt x="528573" y="630430"/>
                  <a:pt x="533400" y="615950"/>
                </a:cubicBezTo>
                <a:cubicBezTo>
                  <a:pt x="538582" y="600404"/>
                  <a:pt x="542642" y="585232"/>
                  <a:pt x="552450" y="571500"/>
                </a:cubicBezTo>
                <a:cubicBezTo>
                  <a:pt x="557670" y="564192"/>
                  <a:pt x="565150" y="558800"/>
                  <a:pt x="571500" y="552450"/>
                </a:cubicBezTo>
                <a:cubicBezTo>
                  <a:pt x="585800" y="509550"/>
                  <a:pt x="565968" y="556051"/>
                  <a:pt x="596900" y="520700"/>
                </a:cubicBezTo>
                <a:cubicBezTo>
                  <a:pt x="606951" y="509213"/>
                  <a:pt x="611507" y="493393"/>
                  <a:pt x="622300" y="482600"/>
                </a:cubicBezTo>
                <a:cubicBezTo>
                  <a:pt x="635000" y="469900"/>
                  <a:pt x="650437" y="459444"/>
                  <a:pt x="660400" y="444500"/>
                </a:cubicBezTo>
                <a:cubicBezTo>
                  <a:pt x="664633" y="438150"/>
                  <a:pt x="668214" y="431313"/>
                  <a:pt x="673100" y="425450"/>
                </a:cubicBezTo>
                <a:cubicBezTo>
                  <a:pt x="678849" y="418551"/>
                  <a:pt x="686637" y="413489"/>
                  <a:pt x="692150" y="406400"/>
                </a:cubicBezTo>
                <a:cubicBezTo>
                  <a:pt x="732041" y="355112"/>
                  <a:pt x="699721" y="380186"/>
                  <a:pt x="736600" y="355600"/>
                </a:cubicBezTo>
                <a:cubicBezTo>
                  <a:pt x="747759" y="322122"/>
                  <a:pt x="735574" y="349211"/>
                  <a:pt x="762000" y="317500"/>
                </a:cubicBezTo>
                <a:cubicBezTo>
                  <a:pt x="788458" y="285750"/>
                  <a:pt x="758825" y="309033"/>
                  <a:pt x="793750" y="285750"/>
                </a:cubicBezTo>
                <a:cubicBezTo>
                  <a:pt x="800114" y="266657"/>
                  <a:pt x="799123" y="264063"/>
                  <a:pt x="812800" y="247650"/>
                </a:cubicBezTo>
                <a:cubicBezTo>
                  <a:pt x="818549" y="240751"/>
                  <a:pt x="826101" y="235499"/>
                  <a:pt x="831850" y="228600"/>
                </a:cubicBezTo>
                <a:cubicBezTo>
                  <a:pt x="858308" y="196850"/>
                  <a:pt x="828675" y="220133"/>
                  <a:pt x="863600" y="196850"/>
                </a:cubicBezTo>
                <a:cubicBezTo>
                  <a:pt x="876087" y="178119"/>
                  <a:pt x="877015" y="174029"/>
                  <a:pt x="895350" y="158750"/>
                </a:cubicBezTo>
                <a:cubicBezTo>
                  <a:pt x="901213" y="153864"/>
                  <a:pt x="908537" y="150936"/>
                  <a:pt x="914400" y="146050"/>
                </a:cubicBezTo>
                <a:cubicBezTo>
                  <a:pt x="921299" y="140301"/>
                  <a:pt x="926551" y="132749"/>
                  <a:pt x="933450" y="127000"/>
                </a:cubicBezTo>
                <a:cubicBezTo>
                  <a:pt x="939313" y="122114"/>
                  <a:pt x="946637" y="119186"/>
                  <a:pt x="952500" y="114300"/>
                </a:cubicBezTo>
                <a:cubicBezTo>
                  <a:pt x="959399" y="108551"/>
                  <a:pt x="964461" y="100763"/>
                  <a:pt x="971550" y="95250"/>
                </a:cubicBezTo>
                <a:cubicBezTo>
                  <a:pt x="983598" y="85879"/>
                  <a:pt x="996950" y="78317"/>
                  <a:pt x="1009650" y="69850"/>
                </a:cubicBezTo>
                <a:lnTo>
                  <a:pt x="1028700" y="57150"/>
                </a:lnTo>
                <a:cubicBezTo>
                  <a:pt x="1032933" y="50800"/>
                  <a:pt x="1036004" y="43496"/>
                  <a:pt x="1041400" y="38100"/>
                </a:cubicBezTo>
                <a:cubicBezTo>
                  <a:pt x="1046796" y="32704"/>
                  <a:pt x="1055682" y="31359"/>
                  <a:pt x="1060450" y="25400"/>
                </a:cubicBezTo>
                <a:cubicBezTo>
                  <a:pt x="1064631" y="20173"/>
                  <a:pt x="1063807" y="12337"/>
                  <a:pt x="1066800" y="6350"/>
                </a:cubicBezTo>
                <a:cubicBezTo>
                  <a:pt x="1068139" y="3673"/>
                  <a:pt x="1071033" y="2117"/>
                  <a:pt x="107315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35325" y="1732476"/>
            <a:ext cx="775290" cy="176637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354116" y="1308735"/>
            <a:ext cx="1481358" cy="219011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hteck 80"/>
          <p:cNvSpPr/>
          <p:nvPr/>
        </p:nvSpPr>
        <p:spPr>
          <a:xfrm>
            <a:off x="5000060" y="6465570"/>
            <a:ext cx="286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Sweeney Road near Lompoc</a:t>
            </a:r>
            <a:endParaRPr lang="en-US" dirty="0"/>
          </a:p>
        </p:txBody>
      </p:sp>
      <p:sp>
        <p:nvSpPr>
          <p:cNvPr id="62" name="Rechteck 80"/>
          <p:cNvSpPr/>
          <p:nvPr/>
        </p:nvSpPr>
        <p:spPr>
          <a:xfrm>
            <a:off x="30198" y="6473725"/>
            <a:ext cx="350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San </a:t>
            </a:r>
            <a:r>
              <a:rPr lang="en-US" dirty="0" err="1" smtClean="0"/>
              <a:t>Miguelito</a:t>
            </a:r>
            <a:r>
              <a:rPr lang="en-US" dirty="0" smtClean="0"/>
              <a:t> Canyon near Lompoc</a:t>
            </a:r>
            <a:endParaRPr lang="en-US" dirty="0"/>
          </a:p>
        </p:txBody>
      </p:sp>
      <p:sp>
        <p:nvSpPr>
          <p:cNvPr id="113" name="Rechteck 6"/>
          <p:cNvSpPr/>
          <p:nvPr/>
        </p:nvSpPr>
        <p:spPr>
          <a:xfrm>
            <a:off x="138741" y="6194969"/>
            <a:ext cx="1560249" cy="30923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00121" y="6369544"/>
            <a:ext cx="492361" cy="93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95359" y="6292918"/>
            <a:ext cx="0" cy="15954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1629869" y="6286629"/>
            <a:ext cx="0" cy="165831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658926" y="6178191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j-lt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 m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flipV="1">
            <a:off x="1132698" y="6370942"/>
            <a:ext cx="492361" cy="93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173094" y="6385119"/>
            <a:ext cx="124126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5173094" y="6312884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6414359" y="6312884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5554321" y="6169072"/>
            <a:ext cx="471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+mj-lt"/>
                <a:cs typeface="Arial" panose="020B0604020202020204" pitchFamily="34" charset="0"/>
              </a:rPr>
              <a:t>5 km</a:t>
            </a:r>
            <a:endParaRPr lang="en-US" sz="1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0" name="Rechteck 6"/>
          <p:cNvSpPr/>
          <p:nvPr/>
        </p:nvSpPr>
        <p:spPr>
          <a:xfrm>
            <a:off x="5076969" y="6195949"/>
            <a:ext cx="1560249" cy="30923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 flipV="1">
            <a:off x="5138349" y="6370524"/>
            <a:ext cx="492361" cy="93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5133587" y="6293898"/>
            <a:ext cx="0" cy="15954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6568097" y="6287609"/>
            <a:ext cx="0" cy="165831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597154" y="6179171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2 m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 flipV="1">
            <a:off x="6070926" y="6371922"/>
            <a:ext cx="492361" cy="93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8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Parallel Bedding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" y="770160"/>
            <a:ext cx="8971074" cy="3913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 rot="3548630">
            <a:off x="5142850" y="1305159"/>
            <a:ext cx="64327" cy="15613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1626048">
            <a:off x="4039915" y="1778576"/>
            <a:ext cx="45719" cy="524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 rot="772404">
            <a:off x="4099172" y="1660193"/>
            <a:ext cx="45719" cy="6804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rot="21119091">
            <a:off x="4091867" y="1451519"/>
            <a:ext cx="45719" cy="12025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 rot="21119091">
            <a:off x="5116463" y="2347665"/>
            <a:ext cx="45719" cy="8586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196799" y="2539326"/>
            <a:ext cx="87964" cy="2729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21144723">
            <a:off x="5550298" y="1251974"/>
            <a:ext cx="81718" cy="566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772404">
            <a:off x="3987585" y="1895138"/>
            <a:ext cx="45719" cy="95042"/>
          </a:xfrm>
          <a:prstGeom prst="rect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974421" y="2308057"/>
            <a:ext cx="45719" cy="984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 rot="18110521">
            <a:off x="4073777" y="2183673"/>
            <a:ext cx="48691" cy="1523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2259186">
            <a:off x="3906846" y="2431903"/>
            <a:ext cx="45719" cy="1483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964896" y="2017057"/>
            <a:ext cx="45719" cy="56296"/>
          </a:xfrm>
          <a:prstGeom prst="rect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975627" y="1466839"/>
            <a:ext cx="45719" cy="227375"/>
          </a:xfrm>
          <a:prstGeom prst="rect">
            <a:avLst/>
          </a:prstGeom>
          <a:solidFill>
            <a:srgbClr val="66FF33"/>
          </a:solidFill>
          <a:ln w="12700">
            <a:solidFill>
              <a:srgbClr val="66F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1987537">
            <a:off x="5385511" y="1755756"/>
            <a:ext cx="58676" cy="2684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20907331">
            <a:off x="4808684" y="1897664"/>
            <a:ext cx="45719" cy="1483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16372633">
            <a:off x="5670921" y="2718684"/>
            <a:ext cx="58698" cy="18868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21434160">
            <a:off x="4034322" y="1602071"/>
            <a:ext cx="45719" cy="610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6280126" y="1053670"/>
            <a:ext cx="573299" cy="107420"/>
          </a:xfrm>
          <a:custGeom>
            <a:avLst/>
            <a:gdLst>
              <a:gd name="connsiteX0" fmla="*/ 0 w 573299"/>
              <a:gd name="connsiteY0" fmla="*/ 107420 h 107420"/>
              <a:gd name="connsiteX1" fmla="*/ 102393 w 573299"/>
              <a:gd name="connsiteY1" fmla="*/ 95514 h 107420"/>
              <a:gd name="connsiteX2" fmla="*/ 221456 w 573299"/>
              <a:gd name="connsiteY2" fmla="*/ 88370 h 107420"/>
              <a:gd name="connsiteX3" fmla="*/ 328612 w 573299"/>
              <a:gd name="connsiteY3" fmla="*/ 57414 h 107420"/>
              <a:gd name="connsiteX4" fmla="*/ 416718 w 573299"/>
              <a:gd name="connsiteY4" fmla="*/ 38364 h 107420"/>
              <a:gd name="connsiteX5" fmla="*/ 485775 w 573299"/>
              <a:gd name="connsiteY5" fmla="*/ 19314 h 107420"/>
              <a:gd name="connsiteX6" fmla="*/ 561975 w 573299"/>
              <a:gd name="connsiteY6" fmla="*/ 2645 h 107420"/>
              <a:gd name="connsiteX7" fmla="*/ 571500 w 573299"/>
              <a:gd name="connsiteY7" fmla="*/ 264 h 10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299" h="107420">
                <a:moveTo>
                  <a:pt x="0" y="107420"/>
                </a:moveTo>
                <a:cubicBezTo>
                  <a:pt x="32742" y="103054"/>
                  <a:pt x="65484" y="98689"/>
                  <a:pt x="102393" y="95514"/>
                </a:cubicBezTo>
                <a:cubicBezTo>
                  <a:pt x="139302" y="92339"/>
                  <a:pt x="183753" y="94720"/>
                  <a:pt x="221456" y="88370"/>
                </a:cubicBezTo>
                <a:cubicBezTo>
                  <a:pt x="259159" y="82020"/>
                  <a:pt x="296068" y="65748"/>
                  <a:pt x="328612" y="57414"/>
                </a:cubicBezTo>
                <a:cubicBezTo>
                  <a:pt x="361156" y="49080"/>
                  <a:pt x="390524" y="44714"/>
                  <a:pt x="416718" y="38364"/>
                </a:cubicBezTo>
                <a:cubicBezTo>
                  <a:pt x="442912" y="32014"/>
                  <a:pt x="461565" y="25267"/>
                  <a:pt x="485775" y="19314"/>
                </a:cubicBezTo>
                <a:cubicBezTo>
                  <a:pt x="509985" y="13361"/>
                  <a:pt x="547688" y="5820"/>
                  <a:pt x="561975" y="2645"/>
                </a:cubicBezTo>
                <a:cubicBezTo>
                  <a:pt x="576262" y="-530"/>
                  <a:pt x="573881" y="-133"/>
                  <a:pt x="571500" y="264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6720657" y="1015924"/>
            <a:ext cx="229635" cy="135641"/>
          </a:xfrm>
          <a:custGeom>
            <a:avLst/>
            <a:gdLst>
              <a:gd name="connsiteX0" fmla="*/ 0 w 229635"/>
              <a:gd name="connsiteY0" fmla="*/ 135641 h 135641"/>
              <a:gd name="connsiteX1" fmla="*/ 69056 w 229635"/>
              <a:gd name="connsiteY1" fmla="*/ 121354 h 135641"/>
              <a:gd name="connsiteX2" fmla="*/ 161925 w 229635"/>
              <a:gd name="connsiteY2" fmla="*/ 52298 h 135641"/>
              <a:gd name="connsiteX3" fmla="*/ 183356 w 229635"/>
              <a:gd name="connsiteY3" fmla="*/ 26104 h 135641"/>
              <a:gd name="connsiteX4" fmla="*/ 226219 w 229635"/>
              <a:gd name="connsiteY4" fmla="*/ 2291 h 135641"/>
              <a:gd name="connsiteX5" fmla="*/ 223837 w 229635"/>
              <a:gd name="connsiteY5" fmla="*/ 2291 h 13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35" h="135641">
                <a:moveTo>
                  <a:pt x="0" y="135641"/>
                </a:moveTo>
                <a:cubicBezTo>
                  <a:pt x="21034" y="135443"/>
                  <a:pt x="42068" y="135245"/>
                  <a:pt x="69056" y="121354"/>
                </a:cubicBezTo>
                <a:cubicBezTo>
                  <a:pt x="96044" y="107463"/>
                  <a:pt x="142875" y="68173"/>
                  <a:pt x="161925" y="52298"/>
                </a:cubicBezTo>
                <a:cubicBezTo>
                  <a:pt x="180975" y="36423"/>
                  <a:pt x="172640" y="34438"/>
                  <a:pt x="183356" y="26104"/>
                </a:cubicBezTo>
                <a:cubicBezTo>
                  <a:pt x="194072" y="17770"/>
                  <a:pt x="219472" y="6260"/>
                  <a:pt x="226219" y="2291"/>
                </a:cubicBezTo>
                <a:cubicBezTo>
                  <a:pt x="232966" y="-1678"/>
                  <a:pt x="228401" y="306"/>
                  <a:pt x="223837" y="2291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887344" y="942015"/>
            <a:ext cx="183357" cy="202407"/>
          </a:xfrm>
          <a:custGeom>
            <a:avLst/>
            <a:gdLst>
              <a:gd name="connsiteX0" fmla="*/ 0 w 183357"/>
              <a:gd name="connsiteY0" fmla="*/ 202407 h 202407"/>
              <a:gd name="connsiteX1" fmla="*/ 59532 w 183357"/>
              <a:gd name="connsiteY1" fmla="*/ 142875 h 202407"/>
              <a:gd name="connsiteX2" fmla="*/ 90488 w 183357"/>
              <a:gd name="connsiteY2" fmla="*/ 92869 h 202407"/>
              <a:gd name="connsiteX3" fmla="*/ 183357 w 183357"/>
              <a:gd name="connsiteY3" fmla="*/ 0 h 202407"/>
              <a:gd name="connsiteX4" fmla="*/ 183357 w 183357"/>
              <a:gd name="connsiteY4" fmla="*/ 0 h 2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7" h="202407">
                <a:moveTo>
                  <a:pt x="0" y="202407"/>
                </a:moveTo>
                <a:cubicBezTo>
                  <a:pt x="22225" y="181769"/>
                  <a:pt x="44451" y="161131"/>
                  <a:pt x="59532" y="142875"/>
                </a:cubicBezTo>
                <a:cubicBezTo>
                  <a:pt x="74613" y="124619"/>
                  <a:pt x="69851" y="116681"/>
                  <a:pt x="90488" y="92869"/>
                </a:cubicBezTo>
                <a:cubicBezTo>
                  <a:pt x="111125" y="69057"/>
                  <a:pt x="183357" y="0"/>
                  <a:pt x="183357" y="0"/>
                </a:cubicBezTo>
                <a:lnTo>
                  <a:pt x="183357" y="0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305569" y="2189572"/>
            <a:ext cx="768834" cy="64512"/>
          </a:xfrm>
          <a:custGeom>
            <a:avLst/>
            <a:gdLst>
              <a:gd name="connsiteX0" fmla="*/ 0 w 768834"/>
              <a:gd name="connsiteY0" fmla="*/ 26412 h 64512"/>
              <a:gd name="connsiteX1" fmla="*/ 88107 w 768834"/>
              <a:gd name="connsiteY1" fmla="*/ 16887 h 64512"/>
              <a:gd name="connsiteX2" fmla="*/ 150019 w 768834"/>
              <a:gd name="connsiteY2" fmla="*/ 218 h 64512"/>
              <a:gd name="connsiteX3" fmla="*/ 230982 w 768834"/>
              <a:gd name="connsiteY3" fmla="*/ 7362 h 64512"/>
              <a:gd name="connsiteX4" fmla="*/ 280988 w 768834"/>
              <a:gd name="connsiteY4" fmla="*/ 7362 h 64512"/>
              <a:gd name="connsiteX5" fmla="*/ 385763 w 768834"/>
              <a:gd name="connsiteY5" fmla="*/ 35937 h 64512"/>
              <a:gd name="connsiteX6" fmla="*/ 500063 w 768834"/>
              <a:gd name="connsiteY6" fmla="*/ 52606 h 64512"/>
              <a:gd name="connsiteX7" fmla="*/ 602457 w 768834"/>
              <a:gd name="connsiteY7" fmla="*/ 38318 h 64512"/>
              <a:gd name="connsiteX8" fmla="*/ 676275 w 768834"/>
              <a:gd name="connsiteY8" fmla="*/ 33556 h 64512"/>
              <a:gd name="connsiteX9" fmla="*/ 762000 w 768834"/>
              <a:gd name="connsiteY9" fmla="*/ 54987 h 64512"/>
              <a:gd name="connsiteX10" fmla="*/ 757238 w 768834"/>
              <a:gd name="connsiteY10" fmla="*/ 64512 h 6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834" h="64512">
                <a:moveTo>
                  <a:pt x="0" y="26412"/>
                </a:moveTo>
                <a:cubicBezTo>
                  <a:pt x="31552" y="23832"/>
                  <a:pt x="63104" y="21253"/>
                  <a:pt x="88107" y="16887"/>
                </a:cubicBezTo>
                <a:cubicBezTo>
                  <a:pt x="113110" y="12521"/>
                  <a:pt x="126206" y="1806"/>
                  <a:pt x="150019" y="218"/>
                </a:cubicBezTo>
                <a:cubicBezTo>
                  <a:pt x="173832" y="-1370"/>
                  <a:pt x="209154" y="6171"/>
                  <a:pt x="230982" y="7362"/>
                </a:cubicBezTo>
                <a:cubicBezTo>
                  <a:pt x="252810" y="8553"/>
                  <a:pt x="255191" y="2600"/>
                  <a:pt x="280988" y="7362"/>
                </a:cubicBezTo>
                <a:cubicBezTo>
                  <a:pt x="306785" y="12124"/>
                  <a:pt x="349251" y="28396"/>
                  <a:pt x="385763" y="35937"/>
                </a:cubicBezTo>
                <a:cubicBezTo>
                  <a:pt x="422276" y="43478"/>
                  <a:pt x="463947" y="52209"/>
                  <a:pt x="500063" y="52606"/>
                </a:cubicBezTo>
                <a:cubicBezTo>
                  <a:pt x="536179" y="53003"/>
                  <a:pt x="573088" y="41493"/>
                  <a:pt x="602457" y="38318"/>
                </a:cubicBezTo>
                <a:cubicBezTo>
                  <a:pt x="631826" y="35143"/>
                  <a:pt x="649685" y="30778"/>
                  <a:pt x="676275" y="33556"/>
                </a:cubicBezTo>
                <a:cubicBezTo>
                  <a:pt x="702866" y="36334"/>
                  <a:pt x="748506" y="49828"/>
                  <a:pt x="762000" y="54987"/>
                </a:cubicBezTo>
                <a:cubicBezTo>
                  <a:pt x="775494" y="60146"/>
                  <a:pt x="766366" y="62329"/>
                  <a:pt x="757238" y="64512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1072332" y="1949111"/>
            <a:ext cx="1631156" cy="350217"/>
          </a:xfrm>
          <a:custGeom>
            <a:avLst/>
            <a:gdLst>
              <a:gd name="connsiteX0" fmla="*/ 0 w 1631156"/>
              <a:gd name="connsiteY0" fmla="*/ 350217 h 350217"/>
              <a:gd name="connsiteX1" fmla="*/ 64294 w 1631156"/>
              <a:gd name="connsiteY1" fmla="*/ 343073 h 350217"/>
              <a:gd name="connsiteX2" fmla="*/ 119062 w 1631156"/>
              <a:gd name="connsiteY2" fmla="*/ 328786 h 350217"/>
              <a:gd name="connsiteX3" fmla="*/ 180975 w 1631156"/>
              <a:gd name="connsiteY3" fmla="*/ 338311 h 350217"/>
              <a:gd name="connsiteX4" fmla="*/ 252412 w 1631156"/>
              <a:gd name="connsiteY4" fmla="*/ 326404 h 350217"/>
              <a:gd name="connsiteX5" fmla="*/ 338137 w 1631156"/>
              <a:gd name="connsiteY5" fmla="*/ 316879 h 350217"/>
              <a:gd name="connsiteX6" fmla="*/ 438150 w 1631156"/>
              <a:gd name="connsiteY6" fmla="*/ 309736 h 350217"/>
              <a:gd name="connsiteX7" fmla="*/ 511969 w 1631156"/>
              <a:gd name="connsiteY7" fmla="*/ 295448 h 350217"/>
              <a:gd name="connsiteX8" fmla="*/ 545306 w 1631156"/>
              <a:gd name="connsiteY8" fmla="*/ 259729 h 350217"/>
              <a:gd name="connsiteX9" fmla="*/ 604837 w 1631156"/>
              <a:gd name="connsiteY9" fmla="*/ 233536 h 350217"/>
              <a:gd name="connsiteX10" fmla="*/ 657225 w 1631156"/>
              <a:gd name="connsiteY10" fmla="*/ 216867 h 350217"/>
              <a:gd name="connsiteX11" fmla="*/ 685800 w 1631156"/>
              <a:gd name="connsiteY11" fmla="*/ 193054 h 350217"/>
              <a:gd name="connsiteX12" fmla="*/ 719137 w 1631156"/>
              <a:gd name="connsiteY12" fmla="*/ 171623 h 350217"/>
              <a:gd name="connsiteX13" fmla="*/ 783431 w 1631156"/>
              <a:gd name="connsiteY13" fmla="*/ 135904 h 350217"/>
              <a:gd name="connsiteX14" fmla="*/ 895350 w 1631156"/>
              <a:gd name="connsiteY14" fmla="*/ 109711 h 350217"/>
              <a:gd name="connsiteX15" fmla="*/ 938212 w 1631156"/>
              <a:gd name="connsiteY15" fmla="*/ 78754 h 350217"/>
              <a:gd name="connsiteX16" fmla="*/ 966787 w 1631156"/>
              <a:gd name="connsiteY16" fmla="*/ 62086 h 350217"/>
              <a:gd name="connsiteX17" fmla="*/ 1026319 w 1631156"/>
              <a:gd name="connsiteY17" fmla="*/ 47798 h 350217"/>
              <a:gd name="connsiteX18" fmla="*/ 1047750 w 1631156"/>
              <a:gd name="connsiteY18" fmla="*/ 21604 h 350217"/>
              <a:gd name="connsiteX19" fmla="*/ 1069181 w 1631156"/>
              <a:gd name="connsiteY19" fmla="*/ 4936 h 350217"/>
              <a:gd name="connsiteX20" fmla="*/ 1092994 w 1631156"/>
              <a:gd name="connsiteY20" fmla="*/ 173 h 350217"/>
              <a:gd name="connsiteX21" fmla="*/ 1133475 w 1631156"/>
              <a:gd name="connsiteY21" fmla="*/ 9698 h 350217"/>
              <a:gd name="connsiteX22" fmla="*/ 1178719 w 1631156"/>
              <a:gd name="connsiteY22" fmla="*/ 28748 h 350217"/>
              <a:gd name="connsiteX23" fmla="*/ 1247775 w 1631156"/>
              <a:gd name="connsiteY23" fmla="*/ 52561 h 350217"/>
              <a:gd name="connsiteX24" fmla="*/ 1273969 w 1631156"/>
              <a:gd name="connsiteY24" fmla="*/ 54942 h 350217"/>
              <a:gd name="connsiteX25" fmla="*/ 1295400 w 1631156"/>
              <a:gd name="connsiteY25" fmla="*/ 43036 h 350217"/>
              <a:gd name="connsiteX26" fmla="*/ 1328737 w 1631156"/>
              <a:gd name="connsiteY26" fmla="*/ 52561 h 350217"/>
              <a:gd name="connsiteX27" fmla="*/ 1395412 w 1631156"/>
              <a:gd name="connsiteY27" fmla="*/ 107329 h 350217"/>
              <a:gd name="connsiteX28" fmla="*/ 1445419 w 1631156"/>
              <a:gd name="connsiteY28" fmla="*/ 112092 h 350217"/>
              <a:gd name="connsiteX29" fmla="*/ 1488281 w 1631156"/>
              <a:gd name="connsiteY29" fmla="*/ 119236 h 350217"/>
              <a:gd name="connsiteX30" fmla="*/ 1519237 w 1631156"/>
              <a:gd name="connsiteY30" fmla="*/ 131142 h 350217"/>
              <a:gd name="connsiteX31" fmla="*/ 1583531 w 1631156"/>
              <a:gd name="connsiteY31" fmla="*/ 176386 h 350217"/>
              <a:gd name="connsiteX32" fmla="*/ 1616869 w 1631156"/>
              <a:gd name="connsiteY32" fmla="*/ 200198 h 350217"/>
              <a:gd name="connsiteX33" fmla="*/ 1631156 w 1631156"/>
              <a:gd name="connsiteY33" fmla="*/ 216867 h 350217"/>
              <a:gd name="connsiteX34" fmla="*/ 1631156 w 1631156"/>
              <a:gd name="connsiteY34" fmla="*/ 216867 h 35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31156" h="350217">
                <a:moveTo>
                  <a:pt x="0" y="350217"/>
                </a:moveTo>
                <a:cubicBezTo>
                  <a:pt x="22225" y="348431"/>
                  <a:pt x="44450" y="346645"/>
                  <a:pt x="64294" y="343073"/>
                </a:cubicBezTo>
                <a:cubicBezTo>
                  <a:pt x="84138" y="339501"/>
                  <a:pt x="99615" y="329580"/>
                  <a:pt x="119062" y="328786"/>
                </a:cubicBezTo>
                <a:cubicBezTo>
                  <a:pt x="138509" y="327992"/>
                  <a:pt x="158750" y="338708"/>
                  <a:pt x="180975" y="338311"/>
                </a:cubicBezTo>
                <a:cubicBezTo>
                  <a:pt x="203200" y="337914"/>
                  <a:pt x="226218" y="329976"/>
                  <a:pt x="252412" y="326404"/>
                </a:cubicBezTo>
                <a:cubicBezTo>
                  <a:pt x="278606" y="322832"/>
                  <a:pt x="307181" y="319657"/>
                  <a:pt x="338137" y="316879"/>
                </a:cubicBezTo>
                <a:cubicBezTo>
                  <a:pt x="369093" y="314101"/>
                  <a:pt x="409178" y="313308"/>
                  <a:pt x="438150" y="309736"/>
                </a:cubicBezTo>
                <a:cubicBezTo>
                  <a:pt x="467122" y="306164"/>
                  <a:pt x="494110" y="303782"/>
                  <a:pt x="511969" y="295448"/>
                </a:cubicBezTo>
                <a:cubicBezTo>
                  <a:pt x="529828" y="287113"/>
                  <a:pt x="529828" y="270048"/>
                  <a:pt x="545306" y="259729"/>
                </a:cubicBezTo>
                <a:cubicBezTo>
                  <a:pt x="560784" y="249410"/>
                  <a:pt x="586184" y="240680"/>
                  <a:pt x="604837" y="233536"/>
                </a:cubicBezTo>
                <a:cubicBezTo>
                  <a:pt x="623490" y="226392"/>
                  <a:pt x="643731" y="223614"/>
                  <a:pt x="657225" y="216867"/>
                </a:cubicBezTo>
                <a:cubicBezTo>
                  <a:pt x="670719" y="210120"/>
                  <a:pt x="675481" y="200595"/>
                  <a:pt x="685800" y="193054"/>
                </a:cubicBezTo>
                <a:cubicBezTo>
                  <a:pt x="696119" y="185513"/>
                  <a:pt x="702865" y="181148"/>
                  <a:pt x="719137" y="171623"/>
                </a:cubicBezTo>
                <a:cubicBezTo>
                  <a:pt x="735409" y="162098"/>
                  <a:pt x="754062" y="146223"/>
                  <a:pt x="783431" y="135904"/>
                </a:cubicBezTo>
                <a:cubicBezTo>
                  <a:pt x="812800" y="125585"/>
                  <a:pt x="869553" y="119236"/>
                  <a:pt x="895350" y="109711"/>
                </a:cubicBezTo>
                <a:cubicBezTo>
                  <a:pt x="921147" y="100186"/>
                  <a:pt x="926306" y="86691"/>
                  <a:pt x="938212" y="78754"/>
                </a:cubicBezTo>
                <a:cubicBezTo>
                  <a:pt x="950118" y="70817"/>
                  <a:pt x="952103" y="67245"/>
                  <a:pt x="966787" y="62086"/>
                </a:cubicBezTo>
                <a:cubicBezTo>
                  <a:pt x="981472" y="56927"/>
                  <a:pt x="1012825" y="54545"/>
                  <a:pt x="1026319" y="47798"/>
                </a:cubicBezTo>
                <a:cubicBezTo>
                  <a:pt x="1039813" y="41051"/>
                  <a:pt x="1040606" y="28748"/>
                  <a:pt x="1047750" y="21604"/>
                </a:cubicBezTo>
                <a:cubicBezTo>
                  <a:pt x="1054894" y="14460"/>
                  <a:pt x="1061640" y="8508"/>
                  <a:pt x="1069181" y="4936"/>
                </a:cubicBezTo>
                <a:cubicBezTo>
                  <a:pt x="1076722" y="1364"/>
                  <a:pt x="1082278" y="-621"/>
                  <a:pt x="1092994" y="173"/>
                </a:cubicBezTo>
                <a:cubicBezTo>
                  <a:pt x="1103710" y="967"/>
                  <a:pt x="1119187" y="4935"/>
                  <a:pt x="1133475" y="9698"/>
                </a:cubicBezTo>
                <a:cubicBezTo>
                  <a:pt x="1147763" y="14461"/>
                  <a:pt x="1159669" y="21604"/>
                  <a:pt x="1178719" y="28748"/>
                </a:cubicBezTo>
                <a:cubicBezTo>
                  <a:pt x="1197769" y="35892"/>
                  <a:pt x="1231900" y="48195"/>
                  <a:pt x="1247775" y="52561"/>
                </a:cubicBezTo>
                <a:cubicBezTo>
                  <a:pt x="1263650" y="56927"/>
                  <a:pt x="1266031" y="56530"/>
                  <a:pt x="1273969" y="54942"/>
                </a:cubicBezTo>
                <a:cubicBezTo>
                  <a:pt x="1281907" y="53354"/>
                  <a:pt x="1286272" y="43433"/>
                  <a:pt x="1295400" y="43036"/>
                </a:cubicBezTo>
                <a:cubicBezTo>
                  <a:pt x="1304528" y="42639"/>
                  <a:pt x="1312068" y="41846"/>
                  <a:pt x="1328737" y="52561"/>
                </a:cubicBezTo>
                <a:cubicBezTo>
                  <a:pt x="1345406" y="63276"/>
                  <a:pt x="1375965" y="97407"/>
                  <a:pt x="1395412" y="107329"/>
                </a:cubicBezTo>
                <a:cubicBezTo>
                  <a:pt x="1414859" y="117251"/>
                  <a:pt x="1429941" y="110108"/>
                  <a:pt x="1445419" y="112092"/>
                </a:cubicBezTo>
                <a:cubicBezTo>
                  <a:pt x="1460897" y="114076"/>
                  <a:pt x="1475978" y="116061"/>
                  <a:pt x="1488281" y="119236"/>
                </a:cubicBezTo>
                <a:cubicBezTo>
                  <a:pt x="1500584" y="122411"/>
                  <a:pt x="1503362" y="121617"/>
                  <a:pt x="1519237" y="131142"/>
                </a:cubicBezTo>
                <a:cubicBezTo>
                  <a:pt x="1535112" y="140667"/>
                  <a:pt x="1583531" y="176386"/>
                  <a:pt x="1583531" y="176386"/>
                </a:cubicBezTo>
                <a:cubicBezTo>
                  <a:pt x="1599803" y="187895"/>
                  <a:pt x="1608932" y="193451"/>
                  <a:pt x="1616869" y="200198"/>
                </a:cubicBezTo>
                <a:cubicBezTo>
                  <a:pt x="1624807" y="206945"/>
                  <a:pt x="1631156" y="216867"/>
                  <a:pt x="1631156" y="216867"/>
                </a:cubicBezTo>
                <a:lnTo>
                  <a:pt x="1631156" y="216867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015307" y="1994528"/>
            <a:ext cx="919162" cy="650081"/>
          </a:xfrm>
          <a:custGeom>
            <a:avLst/>
            <a:gdLst>
              <a:gd name="connsiteX0" fmla="*/ 0 w 919162"/>
              <a:gd name="connsiteY0" fmla="*/ 650081 h 650081"/>
              <a:gd name="connsiteX1" fmla="*/ 71437 w 919162"/>
              <a:gd name="connsiteY1" fmla="*/ 578644 h 650081"/>
              <a:gd name="connsiteX2" fmla="*/ 102394 w 919162"/>
              <a:gd name="connsiteY2" fmla="*/ 545306 h 650081"/>
              <a:gd name="connsiteX3" fmla="*/ 135731 w 919162"/>
              <a:gd name="connsiteY3" fmla="*/ 502444 h 650081"/>
              <a:gd name="connsiteX4" fmla="*/ 166687 w 919162"/>
              <a:gd name="connsiteY4" fmla="*/ 442912 h 650081"/>
              <a:gd name="connsiteX5" fmla="*/ 214312 w 919162"/>
              <a:gd name="connsiteY5" fmla="*/ 414337 h 650081"/>
              <a:gd name="connsiteX6" fmla="*/ 254794 w 919162"/>
              <a:gd name="connsiteY6" fmla="*/ 392906 h 650081"/>
              <a:gd name="connsiteX7" fmla="*/ 280987 w 919162"/>
              <a:gd name="connsiteY7" fmla="*/ 366712 h 650081"/>
              <a:gd name="connsiteX8" fmla="*/ 319087 w 919162"/>
              <a:gd name="connsiteY8" fmla="*/ 321469 h 650081"/>
              <a:gd name="connsiteX9" fmla="*/ 361950 w 919162"/>
              <a:gd name="connsiteY9" fmla="*/ 297656 h 650081"/>
              <a:gd name="connsiteX10" fmla="*/ 404812 w 919162"/>
              <a:gd name="connsiteY10" fmla="*/ 252412 h 650081"/>
              <a:gd name="connsiteX11" fmla="*/ 469106 w 919162"/>
              <a:gd name="connsiteY11" fmla="*/ 216694 h 650081"/>
              <a:gd name="connsiteX12" fmla="*/ 538162 w 919162"/>
              <a:gd name="connsiteY12" fmla="*/ 202406 h 650081"/>
              <a:gd name="connsiteX13" fmla="*/ 626269 w 919162"/>
              <a:gd name="connsiteY13" fmla="*/ 190500 h 650081"/>
              <a:gd name="connsiteX14" fmla="*/ 676275 w 919162"/>
              <a:gd name="connsiteY14" fmla="*/ 176212 h 650081"/>
              <a:gd name="connsiteX15" fmla="*/ 719137 w 919162"/>
              <a:gd name="connsiteY15" fmla="*/ 145256 h 650081"/>
              <a:gd name="connsiteX16" fmla="*/ 773906 w 919162"/>
              <a:gd name="connsiteY16" fmla="*/ 83344 h 650081"/>
              <a:gd name="connsiteX17" fmla="*/ 797719 w 919162"/>
              <a:gd name="connsiteY17" fmla="*/ 57150 h 650081"/>
              <a:gd name="connsiteX18" fmla="*/ 840581 w 919162"/>
              <a:gd name="connsiteY18" fmla="*/ 30956 h 650081"/>
              <a:gd name="connsiteX19" fmla="*/ 881062 w 919162"/>
              <a:gd name="connsiteY19" fmla="*/ 11906 h 650081"/>
              <a:gd name="connsiteX20" fmla="*/ 919162 w 919162"/>
              <a:gd name="connsiteY20" fmla="*/ 0 h 65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9162" h="650081">
                <a:moveTo>
                  <a:pt x="0" y="650081"/>
                </a:moveTo>
                <a:lnTo>
                  <a:pt x="71437" y="578644"/>
                </a:lnTo>
                <a:cubicBezTo>
                  <a:pt x="88503" y="561182"/>
                  <a:pt x="91678" y="558006"/>
                  <a:pt x="102394" y="545306"/>
                </a:cubicBezTo>
                <a:cubicBezTo>
                  <a:pt x="113110" y="532606"/>
                  <a:pt x="125015" y="519510"/>
                  <a:pt x="135731" y="502444"/>
                </a:cubicBezTo>
                <a:cubicBezTo>
                  <a:pt x="146447" y="485378"/>
                  <a:pt x="153590" y="457596"/>
                  <a:pt x="166687" y="442912"/>
                </a:cubicBezTo>
                <a:cubicBezTo>
                  <a:pt x="179784" y="428228"/>
                  <a:pt x="199628" y="422671"/>
                  <a:pt x="214312" y="414337"/>
                </a:cubicBezTo>
                <a:cubicBezTo>
                  <a:pt x="228997" y="406003"/>
                  <a:pt x="243682" y="400843"/>
                  <a:pt x="254794" y="392906"/>
                </a:cubicBezTo>
                <a:cubicBezTo>
                  <a:pt x="265907" y="384968"/>
                  <a:pt x="270272" y="378618"/>
                  <a:pt x="280987" y="366712"/>
                </a:cubicBezTo>
                <a:cubicBezTo>
                  <a:pt x="291702" y="354806"/>
                  <a:pt x="305593" y="332978"/>
                  <a:pt x="319087" y="321469"/>
                </a:cubicBezTo>
                <a:cubicBezTo>
                  <a:pt x="332581" y="309960"/>
                  <a:pt x="347663" y="309165"/>
                  <a:pt x="361950" y="297656"/>
                </a:cubicBezTo>
                <a:cubicBezTo>
                  <a:pt x="376237" y="286147"/>
                  <a:pt x="386953" y="265906"/>
                  <a:pt x="404812" y="252412"/>
                </a:cubicBezTo>
                <a:cubicBezTo>
                  <a:pt x="422671" y="238918"/>
                  <a:pt x="446881" y="225028"/>
                  <a:pt x="469106" y="216694"/>
                </a:cubicBezTo>
                <a:cubicBezTo>
                  <a:pt x="491331" y="208360"/>
                  <a:pt x="511968" y="206772"/>
                  <a:pt x="538162" y="202406"/>
                </a:cubicBezTo>
                <a:cubicBezTo>
                  <a:pt x="564356" y="198040"/>
                  <a:pt x="603250" y="194866"/>
                  <a:pt x="626269" y="190500"/>
                </a:cubicBezTo>
                <a:cubicBezTo>
                  <a:pt x="649288" y="186134"/>
                  <a:pt x="660797" y="183753"/>
                  <a:pt x="676275" y="176212"/>
                </a:cubicBezTo>
                <a:cubicBezTo>
                  <a:pt x="691753" y="168671"/>
                  <a:pt x="702865" y="160734"/>
                  <a:pt x="719137" y="145256"/>
                </a:cubicBezTo>
                <a:cubicBezTo>
                  <a:pt x="735409" y="129778"/>
                  <a:pt x="760809" y="98028"/>
                  <a:pt x="773906" y="83344"/>
                </a:cubicBezTo>
                <a:cubicBezTo>
                  <a:pt x="787003" y="68660"/>
                  <a:pt x="786607" y="65881"/>
                  <a:pt x="797719" y="57150"/>
                </a:cubicBezTo>
                <a:cubicBezTo>
                  <a:pt x="808831" y="48419"/>
                  <a:pt x="826691" y="38497"/>
                  <a:pt x="840581" y="30956"/>
                </a:cubicBezTo>
                <a:cubicBezTo>
                  <a:pt x="854471" y="23415"/>
                  <a:pt x="867965" y="17065"/>
                  <a:pt x="881062" y="11906"/>
                </a:cubicBezTo>
                <a:cubicBezTo>
                  <a:pt x="894159" y="6747"/>
                  <a:pt x="906660" y="3373"/>
                  <a:pt x="919162" y="0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 rot="3523025">
            <a:off x="6212909" y="1455457"/>
            <a:ext cx="62089" cy="2684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21144723">
            <a:off x="5292240" y="1107577"/>
            <a:ext cx="78561" cy="19345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 rot="19283072">
            <a:off x="5017382" y="1782211"/>
            <a:ext cx="58676" cy="1256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4632890" y="1169611"/>
            <a:ext cx="1278065" cy="1714500"/>
          </a:xfrm>
          <a:custGeom>
            <a:avLst/>
            <a:gdLst>
              <a:gd name="connsiteX0" fmla="*/ 0 w 1278065"/>
              <a:gd name="connsiteY0" fmla="*/ 0 h 1714500"/>
              <a:gd name="connsiteX1" fmla="*/ 50007 w 1278065"/>
              <a:gd name="connsiteY1" fmla="*/ 45244 h 1714500"/>
              <a:gd name="connsiteX2" fmla="*/ 59532 w 1278065"/>
              <a:gd name="connsiteY2" fmla="*/ 80962 h 1714500"/>
              <a:gd name="connsiteX3" fmla="*/ 61913 w 1278065"/>
              <a:gd name="connsiteY3" fmla="*/ 92869 h 1714500"/>
              <a:gd name="connsiteX4" fmla="*/ 54769 w 1278065"/>
              <a:gd name="connsiteY4" fmla="*/ 109537 h 1714500"/>
              <a:gd name="connsiteX5" fmla="*/ 52388 w 1278065"/>
              <a:gd name="connsiteY5" fmla="*/ 128587 h 1714500"/>
              <a:gd name="connsiteX6" fmla="*/ 52388 w 1278065"/>
              <a:gd name="connsiteY6" fmla="*/ 150019 h 1714500"/>
              <a:gd name="connsiteX7" fmla="*/ 57150 w 1278065"/>
              <a:gd name="connsiteY7" fmla="*/ 159544 h 1714500"/>
              <a:gd name="connsiteX8" fmla="*/ 80963 w 1278065"/>
              <a:gd name="connsiteY8" fmla="*/ 178594 h 1714500"/>
              <a:gd name="connsiteX9" fmla="*/ 104775 w 1278065"/>
              <a:gd name="connsiteY9" fmla="*/ 195262 h 1714500"/>
              <a:gd name="connsiteX10" fmla="*/ 119063 w 1278065"/>
              <a:gd name="connsiteY10" fmla="*/ 207169 h 1714500"/>
              <a:gd name="connsiteX11" fmla="*/ 123825 w 1278065"/>
              <a:gd name="connsiteY11" fmla="*/ 235744 h 1714500"/>
              <a:gd name="connsiteX12" fmla="*/ 114300 w 1278065"/>
              <a:gd name="connsiteY12" fmla="*/ 259556 h 1714500"/>
              <a:gd name="connsiteX13" fmla="*/ 109538 w 1278065"/>
              <a:gd name="connsiteY13" fmla="*/ 280987 h 1714500"/>
              <a:gd name="connsiteX14" fmla="*/ 104775 w 1278065"/>
              <a:gd name="connsiteY14" fmla="*/ 311944 h 1714500"/>
              <a:gd name="connsiteX15" fmla="*/ 102394 w 1278065"/>
              <a:gd name="connsiteY15" fmla="*/ 340519 h 1714500"/>
              <a:gd name="connsiteX16" fmla="*/ 104775 w 1278065"/>
              <a:gd name="connsiteY16" fmla="*/ 373856 h 1714500"/>
              <a:gd name="connsiteX17" fmla="*/ 116682 w 1278065"/>
              <a:gd name="connsiteY17" fmla="*/ 409575 h 1714500"/>
              <a:gd name="connsiteX18" fmla="*/ 150019 w 1278065"/>
              <a:gd name="connsiteY18" fmla="*/ 464344 h 1714500"/>
              <a:gd name="connsiteX19" fmla="*/ 171450 w 1278065"/>
              <a:gd name="connsiteY19" fmla="*/ 516731 h 1714500"/>
              <a:gd name="connsiteX20" fmla="*/ 200025 w 1278065"/>
              <a:gd name="connsiteY20" fmla="*/ 585787 h 1714500"/>
              <a:gd name="connsiteX21" fmla="*/ 216694 w 1278065"/>
              <a:gd name="connsiteY21" fmla="*/ 661987 h 1714500"/>
              <a:gd name="connsiteX22" fmla="*/ 223838 w 1278065"/>
              <a:gd name="connsiteY22" fmla="*/ 745331 h 1714500"/>
              <a:gd name="connsiteX23" fmla="*/ 230982 w 1278065"/>
              <a:gd name="connsiteY23" fmla="*/ 797719 h 1714500"/>
              <a:gd name="connsiteX24" fmla="*/ 250032 w 1278065"/>
              <a:gd name="connsiteY24" fmla="*/ 850106 h 1714500"/>
              <a:gd name="connsiteX25" fmla="*/ 404813 w 1278065"/>
              <a:gd name="connsiteY25" fmla="*/ 942975 h 1714500"/>
              <a:gd name="connsiteX26" fmla="*/ 431007 w 1278065"/>
              <a:gd name="connsiteY26" fmla="*/ 976312 h 1714500"/>
              <a:gd name="connsiteX27" fmla="*/ 450057 w 1278065"/>
              <a:gd name="connsiteY27" fmla="*/ 1042987 h 1714500"/>
              <a:gd name="connsiteX28" fmla="*/ 464344 w 1278065"/>
              <a:gd name="connsiteY28" fmla="*/ 1126331 h 1714500"/>
              <a:gd name="connsiteX29" fmla="*/ 461963 w 1278065"/>
              <a:gd name="connsiteY29" fmla="*/ 1169194 h 1714500"/>
              <a:gd name="connsiteX30" fmla="*/ 461963 w 1278065"/>
              <a:gd name="connsiteY30" fmla="*/ 1204912 h 1714500"/>
              <a:gd name="connsiteX31" fmla="*/ 461963 w 1278065"/>
              <a:gd name="connsiteY31" fmla="*/ 1226344 h 1714500"/>
              <a:gd name="connsiteX32" fmla="*/ 478632 w 1278065"/>
              <a:gd name="connsiteY32" fmla="*/ 1266825 h 1714500"/>
              <a:gd name="connsiteX33" fmla="*/ 519113 w 1278065"/>
              <a:gd name="connsiteY33" fmla="*/ 1283494 h 1714500"/>
              <a:gd name="connsiteX34" fmla="*/ 623888 w 1278065"/>
              <a:gd name="connsiteY34" fmla="*/ 1326356 h 1714500"/>
              <a:gd name="connsiteX35" fmla="*/ 650082 w 1278065"/>
              <a:gd name="connsiteY35" fmla="*/ 1414462 h 1714500"/>
              <a:gd name="connsiteX36" fmla="*/ 671513 w 1278065"/>
              <a:gd name="connsiteY36" fmla="*/ 1464469 h 1714500"/>
              <a:gd name="connsiteX37" fmla="*/ 688182 w 1278065"/>
              <a:gd name="connsiteY37" fmla="*/ 1521619 h 1714500"/>
              <a:gd name="connsiteX38" fmla="*/ 683419 w 1278065"/>
              <a:gd name="connsiteY38" fmla="*/ 1566862 h 1714500"/>
              <a:gd name="connsiteX39" fmla="*/ 697707 w 1278065"/>
              <a:gd name="connsiteY39" fmla="*/ 1628775 h 1714500"/>
              <a:gd name="connsiteX40" fmla="*/ 719138 w 1278065"/>
              <a:gd name="connsiteY40" fmla="*/ 1666875 h 1714500"/>
              <a:gd name="connsiteX41" fmla="*/ 750094 w 1278065"/>
              <a:gd name="connsiteY41" fmla="*/ 1676400 h 1714500"/>
              <a:gd name="connsiteX42" fmla="*/ 873919 w 1278065"/>
              <a:gd name="connsiteY42" fmla="*/ 1662112 h 1714500"/>
              <a:gd name="connsiteX43" fmla="*/ 950119 w 1278065"/>
              <a:gd name="connsiteY43" fmla="*/ 1645444 h 1714500"/>
              <a:gd name="connsiteX44" fmla="*/ 1000125 w 1278065"/>
              <a:gd name="connsiteY44" fmla="*/ 1640681 h 1714500"/>
              <a:gd name="connsiteX45" fmla="*/ 1066800 w 1278065"/>
              <a:gd name="connsiteY45" fmla="*/ 1654969 h 1714500"/>
              <a:gd name="connsiteX46" fmla="*/ 1178719 w 1278065"/>
              <a:gd name="connsiteY46" fmla="*/ 1659731 h 1714500"/>
              <a:gd name="connsiteX47" fmla="*/ 1240632 w 1278065"/>
              <a:gd name="connsiteY47" fmla="*/ 1674019 h 1714500"/>
              <a:gd name="connsiteX48" fmla="*/ 1273969 w 1278065"/>
              <a:gd name="connsiteY48" fmla="*/ 1707356 h 1714500"/>
              <a:gd name="connsiteX49" fmla="*/ 1276350 w 1278065"/>
              <a:gd name="connsiteY49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78065" h="1714500">
                <a:moveTo>
                  <a:pt x="0" y="0"/>
                </a:moveTo>
                <a:cubicBezTo>
                  <a:pt x="20042" y="15875"/>
                  <a:pt x="40085" y="31750"/>
                  <a:pt x="50007" y="45244"/>
                </a:cubicBezTo>
                <a:cubicBezTo>
                  <a:pt x="59929" y="58738"/>
                  <a:pt x="57548" y="73025"/>
                  <a:pt x="59532" y="80962"/>
                </a:cubicBezTo>
                <a:cubicBezTo>
                  <a:pt x="61516" y="88899"/>
                  <a:pt x="62707" y="88107"/>
                  <a:pt x="61913" y="92869"/>
                </a:cubicBezTo>
                <a:cubicBezTo>
                  <a:pt x="61119" y="97631"/>
                  <a:pt x="56357" y="103584"/>
                  <a:pt x="54769" y="109537"/>
                </a:cubicBezTo>
                <a:cubicBezTo>
                  <a:pt x="53182" y="115490"/>
                  <a:pt x="52785" y="121840"/>
                  <a:pt x="52388" y="128587"/>
                </a:cubicBezTo>
                <a:cubicBezTo>
                  <a:pt x="51991" y="135334"/>
                  <a:pt x="51594" y="144860"/>
                  <a:pt x="52388" y="150019"/>
                </a:cubicBezTo>
                <a:cubicBezTo>
                  <a:pt x="53182" y="155179"/>
                  <a:pt x="52388" y="154782"/>
                  <a:pt x="57150" y="159544"/>
                </a:cubicBezTo>
                <a:cubicBezTo>
                  <a:pt x="61912" y="164306"/>
                  <a:pt x="73026" y="172641"/>
                  <a:pt x="80963" y="178594"/>
                </a:cubicBezTo>
                <a:cubicBezTo>
                  <a:pt x="88901" y="184547"/>
                  <a:pt x="98425" y="190500"/>
                  <a:pt x="104775" y="195262"/>
                </a:cubicBezTo>
                <a:cubicBezTo>
                  <a:pt x="111125" y="200024"/>
                  <a:pt x="115888" y="200422"/>
                  <a:pt x="119063" y="207169"/>
                </a:cubicBezTo>
                <a:cubicBezTo>
                  <a:pt x="122238" y="213916"/>
                  <a:pt x="124619" y="227013"/>
                  <a:pt x="123825" y="235744"/>
                </a:cubicBezTo>
                <a:cubicBezTo>
                  <a:pt x="123031" y="244475"/>
                  <a:pt x="116681" y="252016"/>
                  <a:pt x="114300" y="259556"/>
                </a:cubicBezTo>
                <a:cubicBezTo>
                  <a:pt x="111919" y="267096"/>
                  <a:pt x="111126" y="272256"/>
                  <a:pt x="109538" y="280987"/>
                </a:cubicBezTo>
                <a:cubicBezTo>
                  <a:pt x="107950" y="289718"/>
                  <a:pt x="105966" y="302022"/>
                  <a:pt x="104775" y="311944"/>
                </a:cubicBezTo>
                <a:cubicBezTo>
                  <a:pt x="103584" y="321866"/>
                  <a:pt x="102394" y="330200"/>
                  <a:pt x="102394" y="340519"/>
                </a:cubicBezTo>
                <a:cubicBezTo>
                  <a:pt x="102394" y="350838"/>
                  <a:pt x="102394" y="362347"/>
                  <a:pt x="104775" y="373856"/>
                </a:cubicBezTo>
                <a:cubicBezTo>
                  <a:pt x="107156" y="385365"/>
                  <a:pt x="109141" y="394494"/>
                  <a:pt x="116682" y="409575"/>
                </a:cubicBezTo>
                <a:cubicBezTo>
                  <a:pt x="124223" y="424656"/>
                  <a:pt x="140891" y="446485"/>
                  <a:pt x="150019" y="464344"/>
                </a:cubicBezTo>
                <a:cubicBezTo>
                  <a:pt x="159147" y="482203"/>
                  <a:pt x="163116" y="496491"/>
                  <a:pt x="171450" y="516731"/>
                </a:cubicBezTo>
                <a:cubicBezTo>
                  <a:pt x="179784" y="536971"/>
                  <a:pt x="192484" y="561578"/>
                  <a:pt x="200025" y="585787"/>
                </a:cubicBezTo>
                <a:cubicBezTo>
                  <a:pt x="207566" y="609996"/>
                  <a:pt x="212725" y="635396"/>
                  <a:pt x="216694" y="661987"/>
                </a:cubicBezTo>
                <a:cubicBezTo>
                  <a:pt x="220663" y="688578"/>
                  <a:pt x="221457" y="722709"/>
                  <a:pt x="223838" y="745331"/>
                </a:cubicBezTo>
                <a:cubicBezTo>
                  <a:pt x="226219" y="767953"/>
                  <a:pt x="226616" y="780257"/>
                  <a:pt x="230982" y="797719"/>
                </a:cubicBezTo>
                <a:cubicBezTo>
                  <a:pt x="235348" y="815181"/>
                  <a:pt x="221060" y="825897"/>
                  <a:pt x="250032" y="850106"/>
                </a:cubicBezTo>
                <a:cubicBezTo>
                  <a:pt x="279004" y="874315"/>
                  <a:pt x="374651" y="921941"/>
                  <a:pt x="404813" y="942975"/>
                </a:cubicBezTo>
                <a:cubicBezTo>
                  <a:pt x="434975" y="964009"/>
                  <a:pt x="423466" y="959643"/>
                  <a:pt x="431007" y="976312"/>
                </a:cubicBezTo>
                <a:cubicBezTo>
                  <a:pt x="438548" y="992981"/>
                  <a:pt x="444501" y="1017984"/>
                  <a:pt x="450057" y="1042987"/>
                </a:cubicBezTo>
                <a:cubicBezTo>
                  <a:pt x="455613" y="1067990"/>
                  <a:pt x="462360" y="1105297"/>
                  <a:pt x="464344" y="1126331"/>
                </a:cubicBezTo>
                <a:cubicBezTo>
                  <a:pt x="466328" y="1147365"/>
                  <a:pt x="462360" y="1156097"/>
                  <a:pt x="461963" y="1169194"/>
                </a:cubicBezTo>
                <a:cubicBezTo>
                  <a:pt x="461566" y="1182291"/>
                  <a:pt x="461963" y="1204912"/>
                  <a:pt x="461963" y="1204912"/>
                </a:cubicBezTo>
                <a:cubicBezTo>
                  <a:pt x="461963" y="1214437"/>
                  <a:pt x="459185" y="1216025"/>
                  <a:pt x="461963" y="1226344"/>
                </a:cubicBezTo>
                <a:cubicBezTo>
                  <a:pt x="464741" y="1236663"/>
                  <a:pt x="469107" y="1257300"/>
                  <a:pt x="478632" y="1266825"/>
                </a:cubicBezTo>
                <a:cubicBezTo>
                  <a:pt x="488157" y="1276350"/>
                  <a:pt x="519113" y="1283494"/>
                  <a:pt x="519113" y="1283494"/>
                </a:cubicBezTo>
                <a:cubicBezTo>
                  <a:pt x="543322" y="1293416"/>
                  <a:pt x="602060" y="1304528"/>
                  <a:pt x="623888" y="1326356"/>
                </a:cubicBezTo>
                <a:cubicBezTo>
                  <a:pt x="645716" y="1348184"/>
                  <a:pt x="642145" y="1391443"/>
                  <a:pt x="650082" y="1414462"/>
                </a:cubicBezTo>
                <a:cubicBezTo>
                  <a:pt x="658019" y="1437481"/>
                  <a:pt x="665163" y="1446610"/>
                  <a:pt x="671513" y="1464469"/>
                </a:cubicBezTo>
                <a:cubicBezTo>
                  <a:pt x="677863" y="1482328"/>
                  <a:pt x="686198" y="1504554"/>
                  <a:pt x="688182" y="1521619"/>
                </a:cubicBezTo>
                <a:cubicBezTo>
                  <a:pt x="690166" y="1538684"/>
                  <a:pt x="681832" y="1549003"/>
                  <a:pt x="683419" y="1566862"/>
                </a:cubicBezTo>
                <a:cubicBezTo>
                  <a:pt x="685006" y="1584721"/>
                  <a:pt x="691754" y="1612106"/>
                  <a:pt x="697707" y="1628775"/>
                </a:cubicBezTo>
                <a:cubicBezTo>
                  <a:pt x="703660" y="1645444"/>
                  <a:pt x="710407" y="1658938"/>
                  <a:pt x="719138" y="1666875"/>
                </a:cubicBezTo>
                <a:cubicBezTo>
                  <a:pt x="727869" y="1674812"/>
                  <a:pt x="724297" y="1677194"/>
                  <a:pt x="750094" y="1676400"/>
                </a:cubicBezTo>
                <a:cubicBezTo>
                  <a:pt x="775891" y="1675606"/>
                  <a:pt x="840582" y="1667271"/>
                  <a:pt x="873919" y="1662112"/>
                </a:cubicBezTo>
                <a:cubicBezTo>
                  <a:pt x="907256" y="1656953"/>
                  <a:pt x="929085" y="1649016"/>
                  <a:pt x="950119" y="1645444"/>
                </a:cubicBezTo>
                <a:cubicBezTo>
                  <a:pt x="971153" y="1641872"/>
                  <a:pt x="980678" y="1639094"/>
                  <a:pt x="1000125" y="1640681"/>
                </a:cubicBezTo>
                <a:cubicBezTo>
                  <a:pt x="1019572" y="1642268"/>
                  <a:pt x="1037034" y="1651794"/>
                  <a:pt x="1066800" y="1654969"/>
                </a:cubicBezTo>
                <a:cubicBezTo>
                  <a:pt x="1096566" y="1658144"/>
                  <a:pt x="1149747" y="1656556"/>
                  <a:pt x="1178719" y="1659731"/>
                </a:cubicBezTo>
                <a:cubicBezTo>
                  <a:pt x="1207691" y="1662906"/>
                  <a:pt x="1224757" y="1666082"/>
                  <a:pt x="1240632" y="1674019"/>
                </a:cubicBezTo>
                <a:cubicBezTo>
                  <a:pt x="1256507" y="1681956"/>
                  <a:pt x="1268016" y="1700609"/>
                  <a:pt x="1273969" y="1707356"/>
                </a:cubicBezTo>
                <a:cubicBezTo>
                  <a:pt x="1279922" y="1714103"/>
                  <a:pt x="1278136" y="1714301"/>
                  <a:pt x="1276350" y="17145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4813865" y="1017682"/>
            <a:ext cx="1643063" cy="909166"/>
          </a:xfrm>
          <a:custGeom>
            <a:avLst/>
            <a:gdLst>
              <a:gd name="connsiteX0" fmla="*/ 0 w 1643063"/>
              <a:gd name="connsiteY0" fmla="*/ 25723 h 909166"/>
              <a:gd name="connsiteX1" fmla="*/ 59532 w 1643063"/>
              <a:gd name="connsiteY1" fmla="*/ 63823 h 909166"/>
              <a:gd name="connsiteX2" fmla="*/ 88107 w 1643063"/>
              <a:gd name="connsiteY2" fmla="*/ 68585 h 909166"/>
              <a:gd name="connsiteX3" fmla="*/ 140494 w 1643063"/>
              <a:gd name="connsiteY3" fmla="*/ 78110 h 909166"/>
              <a:gd name="connsiteX4" fmla="*/ 173832 w 1643063"/>
              <a:gd name="connsiteY4" fmla="*/ 78110 h 909166"/>
              <a:gd name="connsiteX5" fmla="*/ 228600 w 1643063"/>
              <a:gd name="connsiteY5" fmla="*/ 87635 h 909166"/>
              <a:gd name="connsiteX6" fmla="*/ 254794 w 1643063"/>
              <a:gd name="connsiteY6" fmla="*/ 109066 h 909166"/>
              <a:gd name="connsiteX7" fmla="*/ 307182 w 1643063"/>
              <a:gd name="connsiteY7" fmla="*/ 104304 h 909166"/>
              <a:gd name="connsiteX8" fmla="*/ 330994 w 1643063"/>
              <a:gd name="connsiteY8" fmla="*/ 87635 h 909166"/>
              <a:gd name="connsiteX9" fmla="*/ 350044 w 1643063"/>
              <a:gd name="connsiteY9" fmla="*/ 68585 h 909166"/>
              <a:gd name="connsiteX10" fmla="*/ 359569 w 1643063"/>
              <a:gd name="connsiteY10" fmla="*/ 37629 h 909166"/>
              <a:gd name="connsiteX11" fmla="*/ 364332 w 1643063"/>
              <a:gd name="connsiteY11" fmla="*/ 18579 h 909166"/>
              <a:gd name="connsiteX12" fmla="*/ 376238 w 1643063"/>
              <a:gd name="connsiteY12" fmla="*/ 4291 h 909166"/>
              <a:gd name="connsiteX13" fmla="*/ 419100 w 1643063"/>
              <a:gd name="connsiteY13" fmla="*/ 4291 h 909166"/>
              <a:gd name="connsiteX14" fmla="*/ 461963 w 1643063"/>
              <a:gd name="connsiteY14" fmla="*/ 54298 h 909166"/>
              <a:gd name="connsiteX15" fmla="*/ 478632 w 1643063"/>
              <a:gd name="connsiteY15" fmla="*/ 80491 h 909166"/>
              <a:gd name="connsiteX16" fmla="*/ 497682 w 1643063"/>
              <a:gd name="connsiteY16" fmla="*/ 123354 h 909166"/>
              <a:gd name="connsiteX17" fmla="*/ 507207 w 1643063"/>
              <a:gd name="connsiteY17" fmla="*/ 161454 h 909166"/>
              <a:gd name="connsiteX18" fmla="*/ 514350 w 1643063"/>
              <a:gd name="connsiteY18" fmla="*/ 197173 h 909166"/>
              <a:gd name="connsiteX19" fmla="*/ 519113 w 1643063"/>
              <a:gd name="connsiteY19" fmla="*/ 228129 h 909166"/>
              <a:gd name="connsiteX20" fmla="*/ 516732 w 1643063"/>
              <a:gd name="connsiteY20" fmla="*/ 259085 h 909166"/>
              <a:gd name="connsiteX21" fmla="*/ 521494 w 1643063"/>
              <a:gd name="connsiteY21" fmla="*/ 309091 h 909166"/>
              <a:gd name="connsiteX22" fmla="*/ 519113 w 1643063"/>
              <a:gd name="connsiteY22" fmla="*/ 335285 h 909166"/>
              <a:gd name="connsiteX23" fmla="*/ 514350 w 1643063"/>
              <a:gd name="connsiteY23" fmla="*/ 354335 h 909166"/>
              <a:gd name="connsiteX24" fmla="*/ 521494 w 1643063"/>
              <a:gd name="connsiteY24" fmla="*/ 363860 h 909166"/>
              <a:gd name="connsiteX25" fmla="*/ 535782 w 1643063"/>
              <a:gd name="connsiteY25" fmla="*/ 349573 h 909166"/>
              <a:gd name="connsiteX26" fmla="*/ 545307 w 1643063"/>
              <a:gd name="connsiteY26" fmla="*/ 337666 h 909166"/>
              <a:gd name="connsiteX27" fmla="*/ 561975 w 1643063"/>
              <a:gd name="connsiteY27" fmla="*/ 335285 h 909166"/>
              <a:gd name="connsiteX28" fmla="*/ 581025 w 1643063"/>
              <a:gd name="connsiteY28" fmla="*/ 330523 h 909166"/>
              <a:gd name="connsiteX29" fmla="*/ 590550 w 1643063"/>
              <a:gd name="connsiteY29" fmla="*/ 323379 h 909166"/>
              <a:gd name="connsiteX30" fmla="*/ 609600 w 1643063"/>
              <a:gd name="connsiteY30" fmla="*/ 306710 h 909166"/>
              <a:gd name="connsiteX31" fmla="*/ 609600 w 1643063"/>
              <a:gd name="connsiteY31" fmla="*/ 280516 h 909166"/>
              <a:gd name="connsiteX32" fmla="*/ 616744 w 1643063"/>
              <a:gd name="connsiteY32" fmla="*/ 263848 h 909166"/>
              <a:gd name="connsiteX33" fmla="*/ 631032 w 1643063"/>
              <a:gd name="connsiteY33" fmla="*/ 251941 h 909166"/>
              <a:gd name="connsiteX34" fmla="*/ 647700 w 1643063"/>
              <a:gd name="connsiteY34" fmla="*/ 251941 h 909166"/>
              <a:gd name="connsiteX35" fmla="*/ 671513 w 1643063"/>
              <a:gd name="connsiteY35" fmla="*/ 259085 h 909166"/>
              <a:gd name="connsiteX36" fmla="*/ 704850 w 1643063"/>
              <a:gd name="connsiteY36" fmla="*/ 261466 h 909166"/>
              <a:gd name="connsiteX37" fmla="*/ 740569 w 1643063"/>
              <a:gd name="connsiteY37" fmla="*/ 263848 h 909166"/>
              <a:gd name="connsiteX38" fmla="*/ 788194 w 1643063"/>
              <a:gd name="connsiteY38" fmla="*/ 256704 h 909166"/>
              <a:gd name="connsiteX39" fmla="*/ 812007 w 1643063"/>
              <a:gd name="connsiteY39" fmla="*/ 254323 h 909166"/>
              <a:gd name="connsiteX40" fmla="*/ 850107 w 1643063"/>
              <a:gd name="connsiteY40" fmla="*/ 254323 h 909166"/>
              <a:gd name="connsiteX41" fmla="*/ 890588 w 1643063"/>
              <a:gd name="connsiteY41" fmla="*/ 259085 h 909166"/>
              <a:gd name="connsiteX42" fmla="*/ 907257 w 1643063"/>
              <a:gd name="connsiteY42" fmla="*/ 254323 h 909166"/>
              <a:gd name="connsiteX43" fmla="*/ 921544 w 1643063"/>
              <a:gd name="connsiteY43" fmla="*/ 237654 h 909166"/>
              <a:gd name="connsiteX44" fmla="*/ 954882 w 1643063"/>
              <a:gd name="connsiteY44" fmla="*/ 244798 h 909166"/>
              <a:gd name="connsiteX45" fmla="*/ 1002507 w 1643063"/>
              <a:gd name="connsiteY45" fmla="*/ 270991 h 909166"/>
              <a:gd name="connsiteX46" fmla="*/ 1021557 w 1643063"/>
              <a:gd name="connsiteY46" fmla="*/ 297185 h 909166"/>
              <a:gd name="connsiteX47" fmla="*/ 1038225 w 1643063"/>
              <a:gd name="connsiteY47" fmla="*/ 330523 h 909166"/>
              <a:gd name="connsiteX48" fmla="*/ 1047750 w 1643063"/>
              <a:gd name="connsiteY48" fmla="*/ 359098 h 909166"/>
              <a:gd name="connsiteX49" fmla="*/ 1062038 w 1643063"/>
              <a:gd name="connsiteY49" fmla="*/ 399579 h 909166"/>
              <a:gd name="connsiteX50" fmla="*/ 1081088 w 1643063"/>
              <a:gd name="connsiteY50" fmla="*/ 428154 h 909166"/>
              <a:gd name="connsiteX51" fmla="*/ 1092994 w 1643063"/>
              <a:gd name="connsiteY51" fmla="*/ 449585 h 909166"/>
              <a:gd name="connsiteX52" fmla="*/ 1112044 w 1643063"/>
              <a:gd name="connsiteY52" fmla="*/ 485304 h 909166"/>
              <a:gd name="connsiteX53" fmla="*/ 1140619 w 1643063"/>
              <a:gd name="connsiteY53" fmla="*/ 494829 h 909166"/>
              <a:gd name="connsiteX54" fmla="*/ 1173957 w 1643063"/>
              <a:gd name="connsiteY54" fmla="*/ 501973 h 909166"/>
              <a:gd name="connsiteX55" fmla="*/ 1188244 w 1643063"/>
              <a:gd name="connsiteY55" fmla="*/ 530548 h 909166"/>
              <a:gd name="connsiteX56" fmla="*/ 1202532 w 1643063"/>
              <a:gd name="connsiteY56" fmla="*/ 556741 h 909166"/>
              <a:gd name="connsiteX57" fmla="*/ 1219200 w 1643063"/>
              <a:gd name="connsiteY57" fmla="*/ 585316 h 909166"/>
              <a:gd name="connsiteX58" fmla="*/ 1238250 w 1643063"/>
              <a:gd name="connsiteY58" fmla="*/ 609129 h 909166"/>
              <a:gd name="connsiteX59" fmla="*/ 1283494 w 1643063"/>
              <a:gd name="connsiteY59" fmla="*/ 625798 h 909166"/>
              <a:gd name="connsiteX60" fmla="*/ 1328738 w 1643063"/>
              <a:gd name="connsiteY60" fmla="*/ 637704 h 909166"/>
              <a:gd name="connsiteX61" fmla="*/ 1385888 w 1643063"/>
              <a:gd name="connsiteY61" fmla="*/ 663898 h 909166"/>
              <a:gd name="connsiteX62" fmla="*/ 1433513 w 1643063"/>
              <a:gd name="connsiteY62" fmla="*/ 694854 h 909166"/>
              <a:gd name="connsiteX63" fmla="*/ 1462088 w 1643063"/>
              <a:gd name="connsiteY63" fmla="*/ 742479 h 909166"/>
              <a:gd name="connsiteX64" fmla="*/ 1490663 w 1643063"/>
              <a:gd name="connsiteY64" fmla="*/ 813916 h 909166"/>
              <a:gd name="connsiteX65" fmla="*/ 1516857 w 1643063"/>
              <a:gd name="connsiteY65" fmla="*/ 861541 h 909166"/>
              <a:gd name="connsiteX66" fmla="*/ 1588294 w 1643063"/>
              <a:gd name="connsiteY66" fmla="*/ 885354 h 909166"/>
              <a:gd name="connsiteX67" fmla="*/ 1643063 w 1643063"/>
              <a:gd name="connsiteY67" fmla="*/ 909166 h 90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643063" h="909166">
                <a:moveTo>
                  <a:pt x="0" y="25723"/>
                </a:moveTo>
                <a:cubicBezTo>
                  <a:pt x="22424" y="41201"/>
                  <a:pt x="44848" y="56679"/>
                  <a:pt x="59532" y="63823"/>
                </a:cubicBezTo>
                <a:cubicBezTo>
                  <a:pt x="74216" y="70967"/>
                  <a:pt x="88107" y="68585"/>
                  <a:pt x="88107" y="68585"/>
                </a:cubicBezTo>
                <a:cubicBezTo>
                  <a:pt x="101601" y="70966"/>
                  <a:pt x="126207" y="76523"/>
                  <a:pt x="140494" y="78110"/>
                </a:cubicBezTo>
                <a:cubicBezTo>
                  <a:pt x="154781" y="79697"/>
                  <a:pt x="159148" y="76523"/>
                  <a:pt x="173832" y="78110"/>
                </a:cubicBezTo>
                <a:cubicBezTo>
                  <a:pt x="188516" y="79698"/>
                  <a:pt x="215106" y="82476"/>
                  <a:pt x="228600" y="87635"/>
                </a:cubicBezTo>
                <a:cubicBezTo>
                  <a:pt x="242094" y="92794"/>
                  <a:pt x="241697" y="106288"/>
                  <a:pt x="254794" y="109066"/>
                </a:cubicBezTo>
                <a:cubicBezTo>
                  <a:pt x="267891" y="111844"/>
                  <a:pt x="294482" y="107876"/>
                  <a:pt x="307182" y="104304"/>
                </a:cubicBezTo>
                <a:cubicBezTo>
                  <a:pt x="319882" y="100732"/>
                  <a:pt x="323850" y="93588"/>
                  <a:pt x="330994" y="87635"/>
                </a:cubicBezTo>
                <a:cubicBezTo>
                  <a:pt x="338138" y="81682"/>
                  <a:pt x="345282" y="76919"/>
                  <a:pt x="350044" y="68585"/>
                </a:cubicBezTo>
                <a:cubicBezTo>
                  <a:pt x="354806" y="60251"/>
                  <a:pt x="357188" y="45963"/>
                  <a:pt x="359569" y="37629"/>
                </a:cubicBezTo>
                <a:cubicBezTo>
                  <a:pt x="361950" y="29295"/>
                  <a:pt x="361554" y="24135"/>
                  <a:pt x="364332" y="18579"/>
                </a:cubicBezTo>
                <a:cubicBezTo>
                  <a:pt x="367110" y="13023"/>
                  <a:pt x="367110" y="6672"/>
                  <a:pt x="376238" y="4291"/>
                </a:cubicBezTo>
                <a:cubicBezTo>
                  <a:pt x="385366" y="1910"/>
                  <a:pt x="404813" y="-4043"/>
                  <a:pt x="419100" y="4291"/>
                </a:cubicBezTo>
                <a:cubicBezTo>
                  <a:pt x="433387" y="12625"/>
                  <a:pt x="452041" y="41598"/>
                  <a:pt x="461963" y="54298"/>
                </a:cubicBezTo>
                <a:cubicBezTo>
                  <a:pt x="471885" y="66998"/>
                  <a:pt x="472679" y="68982"/>
                  <a:pt x="478632" y="80491"/>
                </a:cubicBezTo>
                <a:cubicBezTo>
                  <a:pt x="484585" y="92000"/>
                  <a:pt x="492920" y="109860"/>
                  <a:pt x="497682" y="123354"/>
                </a:cubicBezTo>
                <a:cubicBezTo>
                  <a:pt x="502444" y="136848"/>
                  <a:pt x="504429" y="149151"/>
                  <a:pt x="507207" y="161454"/>
                </a:cubicBezTo>
                <a:cubicBezTo>
                  <a:pt x="509985" y="173757"/>
                  <a:pt x="512366" y="186061"/>
                  <a:pt x="514350" y="197173"/>
                </a:cubicBezTo>
                <a:cubicBezTo>
                  <a:pt x="516334" y="208286"/>
                  <a:pt x="518716" y="217810"/>
                  <a:pt x="519113" y="228129"/>
                </a:cubicBezTo>
                <a:cubicBezTo>
                  <a:pt x="519510" y="238448"/>
                  <a:pt x="516335" y="245591"/>
                  <a:pt x="516732" y="259085"/>
                </a:cubicBezTo>
                <a:cubicBezTo>
                  <a:pt x="517129" y="272579"/>
                  <a:pt x="521097" y="296391"/>
                  <a:pt x="521494" y="309091"/>
                </a:cubicBezTo>
                <a:cubicBezTo>
                  <a:pt x="521891" y="321791"/>
                  <a:pt x="520304" y="327744"/>
                  <a:pt x="519113" y="335285"/>
                </a:cubicBezTo>
                <a:cubicBezTo>
                  <a:pt x="517922" y="342826"/>
                  <a:pt x="513953" y="349573"/>
                  <a:pt x="514350" y="354335"/>
                </a:cubicBezTo>
                <a:cubicBezTo>
                  <a:pt x="514747" y="359097"/>
                  <a:pt x="517922" y="364654"/>
                  <a:pt x="521494" y="363860"/>
                </a:cubicBezTo>
                <a:cubicBezTo>
                  <a:pt x="525066" y="363066"/>
                  <a:pt x="531813" y="353939"/>
                  <a:pt x="535782" y="349573"/>
                </a:cubicBezTo>
                <a:cubicBezTo>
                  <a:pt x="539751" y="345207"/>
                  <a:pt x="540942" y="340047"/>
                  <a:pt x="545307" y="337666"/>
                </a:cubicBezTo>
                <a:cubicBezTo>
                  <a:pt x="549672" y="335285"/>
                  <a:pt x="556022" y="336476"/>
                  <a:pt x="561975" y="335285"/>
                </a:cubicBezTo>
                <a:cubicBezTo>
                  <a:pt x="567928" y="334095"/>
                  <a:pt x="576263" y="332507"/>
                  <a:pt x="581025" y="330523"/>
                </a:cubicBezTo>
                <a:cubicBezTo>
                  <a:pt x="585788" y="328539"/>
                  <a:pt x="585788" y="327348"/>
                  <a:pt x="590550" y="323379"/>
                </a:cubicBezTo>
                <a:cubicBezTo>
                  <a:pt x="595312" y="319410"/>
                  <a:pt x="606425" y="313854"/>
                  <a:pt x="609600" y="306710"/>
                </a:cubicBezTo>
                <a:cubicBezTo>
                  <a:pt x="612775" y="299566"/>
                  <a:pt x="608409" y="287660"/>
                  <a:pt x="609600" y="280516"/>
                </a:cubicBezTo>
                <a:cubicBezTo>
                  <a:pt x="610791" y="273372"/>
                  <a:pt x="613172" y="268610"/>
                  <a:pt x="616744" y="263848"/>
                </a:cubicBezTo>
                <a:cubicBezTo>
                  <a:pt x="620316" y="259086"/>
                  <a:pt x="625873" y="253926"/>
                  <a:pt x="631032" y="251941"/>
                </a:cubicBezTo>
                <a:cubicBezTo>
                  <a:pt x="636191" y="249956"/>
                  <a:pt x="640953" y="250750"/>
                  <a:pt x="647700" y="251941"/>
                </a:cubicBezTo>
                <a:cubicBezTo>
                  <a:pt x="654447" y="253132"/>
                  <a:pt x="661988" y="257498"/>
                  <a:pt x="671513" y="259085"/>
                </a:cubicBezTo>
                <a:cubicBezTo>
                  <a:pt x="681038" y="260673"/>
                  <a:pt x="704850" y="261466"/>
                  <a:pt x="704850" y="261466"/>
                </a:cubicBezTo>
                <a:cubicBezTo>
                  <a:pt x="716359" y="262260"/>
                  <a:pt x="726678" y="264642"/>
                  <a:pt x="740569" y="263848"/>
                </a:cubicBezTo>
                <a:cubicBezTo>
                  <a:pt x="754460" y="263054"/>
                  <a:pt x="776288" y="258291"/>
                  <a:pt x="788194" y="256704"/>
                </a:cubicBezTo>
                <a:cubicBezTo>
                  <a:pt x="800100" y="255117"/>
                  <a:pt x="801688" y="254720"/>
                  <a:pt x="812007" y="254323"/>
                </a:cubicBezTo>
                <a:cubicBezTo>
                  <a:pt x="822326" y="253926"/>
                  <a:pt x="837010" y="253529"/>
                  <a:pt x="850107" y="254323"/>
                </a:cubicBezTo>
                <a:cubicBezTo>
                  <a:pt x="863204" y="255117"/>
                  <a:pt x="881063" y="259085"/>
                  <a:pt x="890588" y="259085"/>
                </a:cubicBezTo>
                <a:cubicBezTo>
                  <a:pt x="900113" y="259085"/>
                  <a:pt x="902098" y="257895"/>
                  <a:pt x="907257" y="254323"/>
                </a:cubicBezTo>
                <a:cubicBezTo>
                  <a:pt x="912416" y="250751"/>
                  <a:pt x="913606" y="239242"/>
                  <a:pt x="921544" y="237654"/>
                </a:cubicBezTo>
                <a:cubicBezTo>
                  <a:pt x="929482" y="236066"/>
                  <a:pt x="941388" y="239242"/>
                  <a:pt x="954882" y="244798"/>
                </a:cubicBezTo>
                <a:cubicBezTo>
                  <a:pt x="968376" y="250354"/>
                  <a:pt x="991394" y="262260"/>
                  <a:pt x="1002507" y="270991"/>
                </a:cubicBezTo>
                <a:cubicBezTo>
                  <a:pt x="1013620" y="279722"/>
                  <a:pt x="1015604" y="287263"/>
                  <a:pt x="1021557" y="297185"/>
                </a:cubicBezTo>
                <a:cubicBezTo>
                  <a:pt x="1027510" y="307107"/>
                  <a:pt x="1033860" y="320204"/>
                  <a:pt x="1038225" y="330523"/>
                </a:cubicBezTo>
                <a:cubicBezTo>
                  <a:pt x="1042590" y="340842"/>
                  <a:pt x="1043781" y="347589"/>
                  <a:pt x="1047750" y="359098"/>
                </a:cubicBezTo>
                <a:cubicBezTo>
                  <a:pt x="1051719" y="370607"/>
                  <a:pt x="1056482" y="388070"/>
                  <a:pt x="1062038" y="399579"/>
                </a:cubicBezTo>
                <a:cubicBezTo>
                  <a:pt x="1067594" y="411088"/>
                  <a:pt x="1075929" y="419820"/>
                  <a:pt x="1081088" y="428154"/>
                </a:cubicBezTo>
                <a:cubicBezTo>
                  <a:pt x="1086247" y="436488"/>
                  <a:pt x="1087835" y="440060"/>
                  <a:pt x="1092994" y="449585"/>
                </a:cubicBezTo>
                <a:cubicBezTo>
                  <a:pt x="1098153" y="459110"/>
                  <a:pt x="1104107" y="477763"/>
                  <a:pt x="1112044" y="485304"/>
                </a:cubicBezTo>
                <a:cubicBezTo>
                  <a:pt x="1119981" y="492845"/>
                  <a:pt x="1130300" y="492051"/>
                  <a:pt x="1140619" y="494829"/>
                </a:cubicBezTo>
                <a:cubicBezTo>
                  <a:pt x="1150938" y="497607"/>
                  <a:pt x="1166020" y="496020"/>
                  <a:pt x="1173957" y="501973"/>
                </a:cubicBezTo>
                <a:cubicBezTo>
                  <a:pt x="1181894" y="507926"/>
                  <a:pt x="1183482" y="521420"/>
                  <a:pt x="1188244" y="530548"/>
                </a:cubicBezTo>
                <a:cubicBezTo>
                  <a:pt x="1193006" y="539676"/>
                  <a:pt x="1197373" y="547613"/>
                  <a:pt x="1202532" y="556741"/>
                </a:cubicBezTo>
                <a:cubicBezTo>
                  <a:pt x="1207691" y="565869"/>
                  <a:pt x="1213247" y="576585"/>
                  <a:pt x="1219200" y="585316"/>
                </a:cubicBezTo>
                <a:cubicBezTo>
                  <a:pt x="1225153" y="594047"/>
                  <a:pt x="1227534" y="602382"/>
                  <a:pt x="1238250" y="609129"/>
                </a:cubicBezTo>
                <a:cubicBezTo>
                  <a:pt x="1248966" y="615876"/>
                  <a:pt x="1268413" y="621036"/>
                  <a:pt x="1283494" y="625798"/>
                </a:cubicBezTo>
                <a:cubicBezTo>
                  <a:pt x="1298575" y="630561"/>
                  <a:pt x="1311672" y="631354"/>
                  <a:pt x="1328738" y="637704"/>
                </a:cubicBezTo>
                <a:cubicBezTo>
                  <a:pt x="1345804" y="644054"/>
                  <a:pt x="1368426" y="654373"/>
                  <a:pt x="1385888" y="663898"/>
                </a:cubicBezTo>
                <a:cubicBezTo>
                  <a:pt x="1403351" y="673423"/>
                  <a:pt x="1420813" y="681757"/>
                  <a:pt x="1433513" y="694854"/>
                </a:cubicBezTo>
                <a:cubicBezTo>
                  <a:pt x="1446213" y="707951"/>
                  <a:pt x="1452563" y="722635"/>
                  <a:pt x="1462088" y="742479"/>
                </a:cubicBezTo>
                <a:cubicBezTo>
                  <a:pt x="1471613" y="762323"/>
                  <a:pt x="1481535" y="794072"/>
                  <a:pt x="1490663" y="813916"/>
                </a:cubicBezTo>
                <a:cubicBezTo>
                  <a:pt x="1499791" y="833760"/>
                  <a:pt x="1500585" y="849635"/>
                  <a:pt x="1516857" y="861541"/>
                </a:cubicBezTo>
                <a:cubicBezTo>
                  <a:pt x="1533129" y="873447"/>
                  <a:pt x="1567260" y="877417"/>
                  <a:pt x="1588294" y="885354"/>
                </a:cubicBezTo>
                <a:cubicBezTo>
                  <a:pt x="1609328" y="893291"/>
                  <a:pt x="1626195" y="901228"/>
                  <a:pt x="1643063" y="909166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4823390" y="1629120"/>
            <a:ext cx="1300163" cy="335828"/>
          </a:xfrm>
          <a:custGeom>
            <a:avLst/>
            <a:gdLst>
              <a:gd name="connsiteX0" fmla="*/ 1300163 w 1300163"/>
              <a:gd name="connsiteY0" fmla="*/ 335828 h 335828"/>
              <a:gd name="connsiteX1" fmla="*/ 1231107 w 1300163"/>
              <a:gd name="connsiteY1" fmla="*/ 288203 h 335828"/>
              <a:gd name="connsiteX2" fmla="*/ 1171575 w 1300163"/>
              <a:gd name="connsiteY2" fmla="*/ 273916 h 335828"/>
              <a:gd name="connsiteX3" fmla="*/ 1100138 w 1300163"/>
              <a:gd name="connsiteY3" fmla="*/ 257247 h 335828"/>
              <a:gd name="connsiteX4" fmla="*/ 1026319 w 1300163"/>
              <a:gd name="connsiteY4" fmla="*/ 259628 h 335828"/>
              <a:gd name="connsiteX5" fmla="*/ 1002507 w 1300163"/>
              <a:gd name="connsiteY5" fmla="*/ 262010 h 335828"/>
              <a:gd name="connsiteX6" fmla="*/ 947738 w 1300163"/>
              <a:gd name="connsiteY6" fmla="*/ 235816 h 335828"/>
              <a:gd name="connsiteX7" fmla="*/ 892969 w 1300163"/>
              <a:gd name="connsiteY7" fmla="*/ 250103 h 335828"/>
              <a:gd name="connsiteX8" fmla="*/ 847725 w 1300163"/>
              <a:gd name="connsiteY8" fmla="*/ 245341 h 335828"/>
              <a:gd name="connsiteX9" fmla="*/ 823913 w 1300163"/>
              <a:gd name="connsiteY9" fmla="*/ 223910 h 335828"/>
              <a:gd name="connsiteX10" fmla="*/ 812007 w 1300163"/>
              <a:gd name="connsiteY10" fmla="*/ 188191 h 335828"/>
              <a:gd name="connsiteX11" fmla="*/ 792957 w 1300163"/>
              <a:gd name="connsiteY11" fmla="*/ 145328 h 335828"/>
              <a:gd name="connsiteX12" fmla="*/ 764382 w 1300163"/>
              <a:gd name="connsiteY12" fmla="*/ 121516 h 335828"/>
              <a:gd name="connsiteX13" fmla="*/ 738188 w 1300163"/>
              <a:gd name="connsiteY13" fmla="*/ 109610 h 335828"/>
              <a:gd name="connsiteX14" fmla="*/ 702469 w 1300163"/>
              <a:gd name="connsiteY14" fmla="*/ 104847 h 335828"/>
              <a:gd name="connsiteX15" fmla="*/ 683419 w 1300163"/>
              <a:gd name="connsiteY15" fmla="*/ 121516 h 335828"/>
              <a:gd name="connsiteX16" fmla="*/ 673894 w 1300163"/>
              <a:gd name="connsiteY16" fmla="*/ 142947 h 335828"/>
              <a:gd name="connsiteX17" fmla="*/ 661988 w 1300163"/>
              <a:gd name="connsiteY17" fmla="*/ 169141 h 335828"/>
              <a:gd name="connsiteX18" fmla="*/ 609600 w 1300163"/>
              <a:gd name="connsiteY18" fmla="*/ 221528 h 335828"/>
              <a:gd name="connsiteX19" fmla="*/ 557213 w 1300163"/>
              <a:gd name="connsiteY19" fmla="*/ 271535 h 335828"/>
              <a:gd name="connsiteX20" fmla="*/ 507207 w 1300163"/>
              <a:gd name="connsiteY20" fmla="*/ 288203 h 335828"/>
              <a:gd name="connsiteX21" fmla="*/ 452438 w 1300163"/>
              <a:gd name="connsiteY21" fmla="*/ 288203 h 335828"/>
              <a:gd name="connsiteX22" fmla="*/ 407194 w 1300163"/>
              <a:gd name="connsiteY22" fmla="*/ 292966 h 335828"/>
              <a:gd name="connsiteX23" fmla="*/ 307182 w 1300163"/>
              <a:gd name="connsiteY23" fmla="*/ 278678 h 335828"/>
              <a:gd name="connsiteX24" fmla="*/ 250032 w 1300163"/>
              <a:gd name="connsiteY24" fmla="*/ 242960 h 335828"/>
              <a:gd name="connsiteX25" fmla="*/ 214313 w 1300163"/>
              <a:gd name="connsiteY25" fmla="*/ 192953 h 335828"/>
              <a:gd name="connsiteX26" fmla="*/ 195263 w 1300163"/>
              <a:gd name="connsiteY26" fmla="*/ 145328 h 335828"/>
              <a:gd name="connsiteX27" fmla="*/ 180975 w 1300163"/>
              <a:gd name="connsiteY27" fmla="*/ 111991 h 335828"/>
              <a:gd name="connsiteX28" fmla="*/ 147638 w 1300163"/>
              <a:gd name="connsiteY28" fmla="*/ 69128 h 335828"/>
              <a:gd name="connsiteX29" fmla="*/ 142875 w 1300163"/>
              <a:gd name="connsiteY29" fmla="*/ 45316 h 335828"/>
              <a:gd name="connsiteX30" fmla="*/ 140494 w 1300163"/>
              <a:gd name="connsiteY30" fmla="*/ 23885 h 335828"/>
              <a:gd name="connsiteX31" fmla="*/ 116682 w 1300163"/>
              <a:gd name="connsiteY31" fmla="*/ 4835 h 335828"/>
              <a:gd name="connsiteX32" fmla="*/ 71438 w 1300163"/>
              <a:gd name="connsiteY32" fmla="*/ 72 h 335828"/>
              <a:gd name="connsiteX33" fmla="*/ 45244 w 1300163"/>
              <a:gd name="connsiteY33" fmla="*/ 7216 h 335828"/>
              <a:gd name="connsiteX34" fmla="*/ 35719 w 1300163"/>
              <a:gd name="connsiteY34" fmla="*/ 28647 h 335828"/>
              <a:gd name="connsiteX35" fmla="*/ 35719 w 1300163"/>
              <a:gd name="connsiteY35" fmla="*/ 42935 h 335828"/>
              <a:gd name="connsiteX36" fmla="*/ 28575 w 1300163"/>
              <a:gd name="connsiteY36" fmla="*/ 61985 h 335828"/>
              <a:gd name="connsiteX37" fmla="*/ 0 w 1300163"/>
              <a:gd name="connsiteY37" fmla="*/ 81035 h 33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00163" h="335828">
                <a:moveTo>
                  <a:pt x="1300163" y="335828"/>
                </a:moveTo>
                <a:cubicBezTo>
                  <a:pt x="1276350" y="317175"/>
                  <a:pt x="1252538" y="298522"/>
                  <a:pt x="1231107" y="288203"/>
                </a:cubicBezTo>
                <a:cubicBezTo>
                  <a:pt x="1209676" y="277884"/>
                  <a:pt x="1171575" y="273916"/>
                  <a:pt x="1171575" y="273916"/>
                </a:cubicBezTo>
                <a:cubicBezTo>
                  <a:pt x="1149747" y="268757"/>
                  <a:pt x="1124347" y="259628"/>
                  <a:pt x="1100138" y="257247"/>
                </a:cubicBezTo>
                <a:cubicBezTo>
                  <a:pt x="1075929" y="254866"/>
                  <a:pt x="1042591" y="258834"/>
                  <a:pt x="1026319" y="259628"/>
                </a:cubicBezTo>
                <a:cubicBezTo>
                  <a:pt x="1010047" y="260422"/>
                  <a:pt x="1015604" y="265979"/>
                  <a:pt x="1002507" y="262010"/>
                </a:cubicBezTo>
                <a:cubicBezTo>
                  <a:pt x="989410" y="258041"/>
                  <a:pt x="965994" y="237800"/>
                  <a:pt x="947738" y="235816"/>
                </a:cubicBezTo>
                <a:cubicBezTo>
                  <a:pt x="929482" y="233832"/>
                  <a:pt x="909638" y="248516"/>
                  <a:pt x="892969" y="250103"/>
                </a:cubicBezTo>
                <a:cubicBezTo>
                  <a:pt x="876300" y="251690"/>
                  <a:pt x="859234" y="249706"/>
                  <a:pt x="847725" y="245341"/>
                </a:cubicBezTo>
                <a:cubicBezTo>
                  <a:pt x="836216" y="240976"/>
                  <a:pt x="829866" y="233435"/>
                  <a:pt x="823913" y="223910"/>
                </a:cubicBezTo>
                <a:cubicBezTo>
                  <a:pt x="817960" y="214385"/>
                  <a:pt x="817166" y="201288"/>
                  <a:pt x="812007" y="188191"/>
                </a:cubicBezTo>
                <a:cubicBezTo>
                  <a:pt x="806848" y="175094"/>
                  <a:pt x="800894" y="156440"/>
                  <a:pt x="792957" y="145328"/>
                </a:cubicBezTo>
                <a:cubicBezTo>
                  <a:pt x="785019" y="134215"/>
                  <a:pt x="773510" y="127469"/>
                  <a:pt x="764382" y="121516"/>
                </a:cubicBezTo>
                <a:cubicBezTo>
                  <a:pt x="755254" y="115563"/>
                  <a:pt x="748507" y="112388"/>
                  <a:pt x="738188" y="109610"/>
                </a:cubicBezTo>
                <a:cubicBezTo>
                  <a:pt x="727869" y="106832"/>
                  <a:pt x="711597" y="102863"/>
                  <a:pt x="702469" y="104847"/>
                </a:cubicBezTo>
                <a:cubicBezTo>
                  <a:pt x="693341" y="106831"/>
                  <a:pt x="688181" y="115166"/>
                  <a:pt x="683419" y="121516"/>
                </a:cubicBezTo>
                <a:cubicBezTo>
                  <a:pt x="678657" y="127866"/>
                  <a:pt x="677466" y="135010"/>
                  <a:pt x="673894" y="142947"/>
                </a:cubicBezTo>
                <a:cubicBezTo>
                  <a:pt x="670322" y="150884"/>
                  <a:pt x="672704" y="156044"/>
                  <a:pt x="661988" y="169141"/>
                </a:cubicBezTo>
                <a:cubicBezTo>
                  <a:pt x="651272" y="182238"/>
                  <a:pt x="627062" y="204462"/>
                  <a:pt x="609600" y="221528"/>
                </a:cubicBezTo>
                <a:cubicBezTo>
                  <a:pt x="592138" y="238594"/>
                  <a:pt x="574278" y="260423"/>
                  <a:pt x="557213" y="271535"/>
                </a:cubicBezTo>
                <a:cubicBezTo>
                  <a:pt x="540148" y="282647"/>
                  <a:pt x="524669" y="285425"/>
                  <a:pt x="507207" y="288203"/>
                </a:cubicBezTo>
                <a:cubicBezTo>
                  <a:pt x="489744" y="290981"/>
                  <a:pt x="469107" y="287409"/>
                  <a:pt x="452438" y="288203"/>
                </a:cubicBezTo>
                <a:cubicBezTo>
                  <a:pt x="435769" y="288997"/>
                  <a:pt x="431403" y="294553"/>
                  <a:pt x="407194" y="292966"/>
                </a:cubicBezTo>
                <a:cubicBezTo>
                  <a:pt x="382985" y="291379"/>
                  <a:pt x="333376" y="287012"/>
                  <a:pt x="307182" y="278678"/>
                </a:cubicBezTo>
                <a:cubicBezTo>
                  <a:pt x="280988" y="270344"/>
                  <a:pt x="265510" y="257247"/>
                  <a:pt x="250032" y="242960"/>
                </a:cubicBezTo>
                <a:cubicBezTo>
                  <a:pt x="234554" y="228673"/>
                  <a:pt x="223441" y="209225"/>
                  <a:pt x="214313" y="192953"/>
                </a:cubicBezTo>
                <a:cubicBezTo>
                  <a:pt x="205185" y="176681"/>
                  <a:pt x="200819" y="158822"/>
                  <a:pt x="195263" y="145328"/>
                </a:cubicBezTo>
                <a:cubicBezTo>
                  <a:pt x="189707" y="131834"/>
                  <a:pt x="188912" y="124691"/>
                  <a:pt x="180975" y="111991"/>
                </a:cubicBezTo>
                <a:cubicBezTo>
                  <a:pt x="173038" y="99291"/>
                  <a:pt x="153988" y="80240"/>
                  <a:pt x="147638" y="69128"/>
                </a:cubicBezTo>
                <a:cubicBezTo>
                  <a:pt x="141288" y="58016"/>
                  <a:pt x="144066" y="52856"/>
                  <a:pt x="142875" y="45316"/>
                </a:cubicBezTo>
                <a:cubicBezTo>
                  <a:pt x="141684" y="37776"/>
                  <a:pt x="144859" y="30632"/>
                  <a:pt x="140494" y="23885"/>
                </a:cubicBezTo>
                <a:cubicBezTo>
                  <a:pt x="136129" y="17138"/>
                  <a:pt x="128191" y="8804"/>
                  <a:pt x="116682" y="4835"/>
                </a:cubicBezTo>
                <a:cubicBezTo>
                  <a:pt x="105173" y="866"/>
                  <a:pt x="83344" y="-325"/>
                  <a:pt x="71438" y="72"/>
                </a:cubicBezTo>
                <a:cubicBezTo>
                  <a:pt x="59532" y="469"/>
                  <a:pt x="51197" y="2454"/>
                  <a:pt x="45244" y="7216"/>
                </a:cubicBezTo>
                <a:cubicBezTo>
                  <a:pt x="39291" y="11978"/>
                  <a:pt x="37306" y="22694"/>
                  <a:pt x="35719" y="28647"/>
                </a:cubicBezTo>
                <a:cubicBezTo>
                  <a:pt x="34131" y="34600"/>
                  <a:pt x="36910" y="37379"/>
                  <a:pt x="35719" y="42935"/>
                </a:cubicBezTo>
                <a:cubicBezTo>
                  <a:pt x="34528" y="48491"/>
                  <a:pt x="34528" y="55635"/>
                  <a:pt x="28575" y="61985"/>
                </a:cubicBezTo>
                <a:cubicBezTo>
                  <a:pt x="22622" y="68335"/>
                  <a:pt x="11311" y="74685"/>
                  <a:pt x="0" y="81035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3573234" y="1469648"/>
            <a:ext cx="528656" cy="1367145"/>
          </a:xfrm>
          <a:custGeom>
            <a:avLst/>
            <a:gdLst>
              <a:gd name="connsiteX0" fmla="*/ 490538 w 528656"/>
              <a:gd name="connsiteY0" fmla="*/ 0 h 1367145"/>
              <a:gd name="connsiteX1" fmla="*/ 516731 w 528656"/>
              <a:gd name="connsiteY1" fmla="*/ 126207 h 1367145"/>
              <a:gd name="connsiteX2" fmla="*/ 528638 w 528656"/>
              <a:gd name="connsiteY2" fmla="*/ 173832 h 1367145"/>
              <a:gd name="connsiteX3" fmla="*/ 519113 w 528656"/>
              <a:gd name="connsiteY3" fmla="*/ 214313 h 1367145"/>
              <a:gd name="connsiteX4" fmla="*/ 504825 w 528656"/>
              <a:gd name="connsiteY4" fmla="*/ 266700 h 1367145"/>
              <a:gd name="connsiteX5" fmla="*/ 497681 w 528656"/>
              <a:gd name="connsiteY5" fmla="*/ 295275 h 1367145"/>
              <a:gd name="connsiteX6" fmla="*/ 471488 w 528656"/>
              <a:gd name="connsiteY6" fmla="*/ 323850 h 1367145"/>
              <a:gd name="connsiteX7" fmla="*/ 450056 w 528656"/>
              <a:gd name="connsiteY7" fmla="*/ 364332 h 1367145"/>
              <a:gd name="connsiteX8" fmla="*/ 447675 w 528656"/>
              <a:gd name="connsiteY8" fmla="*/ 400050 h 1367145"/>
              <a:gd name="connsiteX9" fmla="*/ 433388 w 528656"/>
              <a:gd name="connsiteY9" fmla="*/ 433388 h 1367145"/>
              <a:gd name="connsiteX10" fmla="*/ 411956 w 528656"/>
              <a:gd name="connsiteY10" fmla="*/ 454819 h 1367145"/>
              <a:gd name="connsiteX11" fmla="*/ 411956 w 528656"/>
              <a:gd name="connsiteY11" fmla="*/ 495300 h 1367145"/>
              <a:gd name="connsiteX12" fmla="*/ 400050 w 528656"/>
              <a:gd name="connsiteY12" fmla="*/ 523875 h 1367145"/>
              <a:gd name="connsiteX13" fmla="*/ 395288 w 528656"/>
              <a:gd name="connsiteY13" fmla="*/ 550069 h 1367145"/>
              <a:gd name="connsiteX14" fmla="*/ 395288 w 528656"/>
              <a:gd name="connsiteY14" fmla="*/ 576263 h 1367145"/>
              <a:gd name="connsiteX15" fmla="*/ 404813 w 528656"/>
              <a:gd name="connsiteY15" fmla="*/ 609600 h 1367145"/>
              <a:gd name="connsiteX16" fmla="*/ 402431 w 528656"/>
              <a:gd name="connsiteY16" fmla="*/ 659607 h 1367145"/>
              <a:gd name="connsiteX17" fmla="*/ 397669 w 528656"/>
              <a:gd name="connsiteY17" fmla="*/ 697707 h 1367145"/>
              <a:gd name="connsiteX18" fmla="*/ 402431 w 528656"/>
              <a:gd name="connsiteY18" fmla="*/ 759619 h 1367145"/>
              <a:gd name="connsiteX19" fmla="*/ 409575 w 528656"/>
              <a:gd name="connsiteY19" fmla="*/ 795338 h 1367145"/>
              <a:gd name="connsiteX20" fmla="*/ 402431 w 528656"/>
              <a:gd name="connsiteY20" fmla="*/ 876300 h 1367145"/>
              <a:gd name="connsiteX21" fmla="*/ 402431 w 528656"/>
              <a:gd name="connsiteY21" fmla="*/ 919163 h 1367145"/>
              <a:gd name="connsiteX22" fmla="*/ 392906 w 528656"/>
              <a:gd name="connsiteY22" fmla="*/ 952500 h 1367145"/>
              <a:gd name="connsiteX23" fmla="*/ 376238 w 528656"/>
              <a:gd name="connsiteY23" fmla="*/ 971550 h 1367145"/>
              <a:gd name="connsiteX24" fmla="*/ 357188 w 528656"/>
              <a:gd name="connsiteY24" fmla="*/ 1019175 h 1367145"/>
              <a:gd name="connsiteX25" fmla="*/ 321469 w 528656"/>
              <a:gd name="connsiteY25" fmla="*/ 1052513 h 1367145"/>
              <a:gd name="connsiteX26" fmla="*/ 276225 w 528656"/>
              <a:gd name="connsiteY26" fmla="*/ 1107282 h 1367145"/>
              <a:gd name="connsiteX27" fmla="*/ 238125 w 528656"/>
              <a:gd name="connsiteY27" fmla="*/ 1157288 h 1367145"/>
              <a:gd name="connsiteX28" fmla="*/ 207169 w 528656"/>
              <a:gd name="connsiteY28" fmla="*/ 1181100 h 1367145"/>
              <a:gd name="connsiteX29" fmla="*/ 157163 w 528656"/>
              <a:gd name="connsiteY29" fmla="*/ 1233488 h 1367145"/>
              <a:gd name="connsiteX30" fmla="*/ 157163 w 528656"/>
              <a:gd name="connsiteY30" fmla="*/ 1233488 h 1367145"/>
              <a:gd name="connsiteX31" fmla="*/ 109538 w 528656"/>
              <a:gd name="connsiteY31" fmla="*/ 1243013 h 1367145"/>
              <a:gd name="connsiteX32" fmla="*/ 59531 w 528656"/>
              <a:gd name="connsiteY32" fmla="*/ 1278732 h 1367145"/>
              <a:gd name="connsiteX33" fmla="*/ 38100 w 528656"/>
              <a:gd name="connsiteY33" fmla="*/ 1316832 h 1367145"/>
              <a:gd name="connsiteX34" fmla="*/ 9525 w 528656"/>
              <a:gd name="connsiteY34" fmla="*/ 1359694 h 1367145"/>
              <a:gd name="connsiteX35" fmla="*/ 0 w 528656"/>
              <a:gd name="connsiteY35" fmla="*/ 1366838 h 13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8656" h="1367145">
                <a:moveTo>
                  <a:pt x="490538" y="0"/>
                </a:moveTo>
                <a:cubicBezTo>
                  <a:pt x="500459" y="48617"/>
                  <a:pt x="510381" y="97235"/>
                  <a:pt x="516731" y="126207"/>
                </a:cubicBezTo>
                <a:cubicBezTo>
                  <a:pt x="523081" y="155179"/>
                  <a:pt x="528241" y="159148"/>
                  <a:pt x="528638" y="173832"/>
                </a:cubicBezTo>
                <a:cubicBezTo>
                  <a:pt x="529035" y="188516"/>
                  <a:pt x="523082" y="198835"/>
                  <a:pt x="519113" y="214313"/>
                </a:cubicBezTo>
                <a:cubicBezTo>
                  <a:pt x="515144" y="229791"/>
                  <a:pt x="508397" y="253206"/>
                  <a:pt x="504825" y="266700"/>
                </a:cubicBezTo>
                <a:cubicBezTo>
                  <a:pt x="501253" y="280194"/>
                  <a:pt x="503237" y="285750"/>
                  <a:pt x="497681" y="295275"/>
                </a:cubicBezTo>
                <a:cubicBezTo>
                  <a:pt x="492125" y="304800"/>
                  <a:pt x="479425" y="312341"/>
                  <a:pt x="471488" y="323850"/>
                </a:cubicBezTo>
                <a:cubicBezTo>
                  <a:pt x="463551" y="335359"/>
                  <a:pt x="454025" y="351632"/>
                  <a:pt x="450056" y="364332"/>
                </a:cubicBezTo>
                <a:cubicBezTo>
                  <a:pt x="446087" y="377032"/>
                  <a:pt x="450453" y="388541"/>
                  <a:pt x="447675" y="400050"/>
                </a:cubicBezTo>
                <a:cubicBezTo>
                  <a:pt x="444897" y="411559"/>
                  <a:pt x="439341" y="424260"/>
                  <a:pt x="433388" y="433388"/>
                </a:cubicBezTo>
                <a:cubicBezTo>
                  <a:pt x="427435" y="442516"/>
                  <a:pt x="415528" y="444500"/>
                  <a:pt x="411956" y="454819"/>
                </a:cubicBezTo>
                <a:cubicBezTo>
                  <a:pt x="408384" y="465138"/>
                  <a:pt x="413940" y="483791"/>
                  <a:pt x="411956" y="495300"/>
                </a:cubicBezTo>
                <a:cubicBezTo>
                  <a:pt x="409972" y="506809"/>
                  <a:pt x="402828" y="514747"/>
                  <a:pt x="400050" y="523875"/>
                </a:cubicBezTo>
                <a:cubicBezTo>
                  <a:pt x="397272" y="533003"/>
                  <a:pt x="396082" y="541338"/>
                  <a:pt x="395288" y="550069"/>
                </a:cubicBezTo>
                <a:cubicBezTo>
                  <a:pt x="394494" y="558800"/>
                  <a:pt x="393700" y="566341"/>
                  <a:pt x="395288" y="576263"/>
                </a:cubicBezTo>
                <a:cubicBezTo>
                  <a:pt x="396876" y="586185"/>
                  <a:pt x="403623" y="595709"/>
                  <a:pt x="404813" y="609600"/>
                </a:cubicBezTo>
                <a:cubicBezTo>
                  <a:pt x="406003" y="623491"/>
                  <a:pt x="403622" y="644923"/>
                  <a:pt x="402431" y="659607"/>
                </a:cubicBezTo>
                <a:cubicBezTo>
                  <a:pt x="401240" y="674291"/>
                  <a:pt x="397669" y="681038"/>
                  <a:pt x="397669" y="697707"/>
                </a:cubicBezTo>
                <a:cubicBezTo>
                  <a:pt x="397669" y="714376"/>
                  <a:pt x="400447" y="743347"/>
                  <a:pt x="402431" y="759619"/>
                </a:cubicBezTo>
                <a:cubicBezTo>
                  <a:pt x="404415" y="775891"/>
                  <a:pt x="409575" y="775891"/>
                  <a:pt x="409575" y="795338"/>
                </a:cubicBezTo>
                <a:cubicBezTo>
                  <a:pt x="409575" y="814785"/>
                  <a:pt x="403622" y="855663"/>
                  <a:pt x="402431" y="876300"/>
                </a:cubicBezTo>
                <a:cubicBezTo>
                  <a:pt x="401240" y="896937"/>
                  <a:pt x="404018" y="906463"/>
                  <a:pt x="402431" y="919163"/>
                </a:cubicBezTo>
                <a:cubicBezTo>
                  <a:pt x="400844" y="931863"/>
                  <a:pt x="397271" y="943769"/>
                  <a:pt x="392906" y="952500"/>
                </a:cubicBezTo>
                <a:cubicBezTo>
                  <a:pt x="388541" y="961231"/>
                  <a:pt x="382191" y="960438"/>
                  <a:pt x="376238" y="971550"/>
                </a:cubicBezTo>
                <a:cubicBezTo>
                  <a:pt x="370285" y="982662"/>
                  <a:pt x="366316" y="1005681"/>
                  <a:pt x="357188" y="1019175"/>
                </a:cubicBezTo>
                <a:cubicBezTo>
                  <a:pt x="348060" y="1032669"/>
                  <a:pt x="334963" y="1037829"/>
                  <a:pt x="321469" y="1052513"/>
                </a:cubicBezTo>
                <a:cubicBezTo>
                  <a:pt x="307975" y="1067197"/>
                  <a:pt x="290116" y="1089820"/>
                  <a:pt x="276225" y="1107282"/>
                </a:cubicBezTo>
                <a:cubicBezTo>
                  <a:pt x="262334" y="1124744"/>
                  <a:pt x="249634" y="1144985"/>
                  <a:pt x="238125" y="1157288"/>
                </a:cubicBezTo>
                <a:cubicBezTo>
                  <a:pt x="226616" y="1169591"/>
                  <a:pt x="220663" y="1168400"/>
                  <a:pt x="207169" y="1181100"/>
                </a:cubicBezTo>
                <a:cubicBezTo>
                  <a:pt x="193675" y="1193800"/>
                  <a:pt x="157163" y="1233488"/>
                  <a:pt x="157163" y="1233488"/>
                </a:cubicBezTo>
                <a:lnTo>
                  <a:pt x="157163" y="1233488"/>
                </a:lnTo>
                <a:cubicBezTo>
                  <a:pt x="149225" y="1235076"/>
                  <a:pt x="125810" y="1235472"/>
                  <a:pt x="109538" y="1243013"/>
                </a:cubicBezTo>
                <a:cubicBezTo>
                  <a:pt x="93266" y="1250554"/>
                  <a:pt x="71437" y="1266429"/>
                  <a:pt x="59531" y="1278732"/>
                </a:cubicBezTo>
                <a:cubicBezTo>
                  <a:pt x="47625" y="1291035"/>
                  <a:pt x="46434" y="1303338"/>
                  <a:pt x="38100" y="1316832"/>
                </a:cubicBezTo>
                <a:cubicBezTo>
                  <a:pt x="29766" y="1330326"/>
                  <a:pt x="15875" y="1351360"/>
                  <a:pt x="9525" y="1359694"/>
                </a:cubicBezTo>
                <a:cubicBezTo>
                  <a:pt x="3175" y="1368028"/>
                  <a:pt x="1587" y="1367433"/>
                  <a:pt x="0" y="1366838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 rot="3353904">
            <a:off x="5792113" y="1295544"/>
            <a:ext cx="96787" cy="610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rot="21144723">
            <a:off x="5682271" y="1240753"/>
            <a:ext cx="81718" cy="566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616454" y="895999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Lompoc</a:t>
            </a:r>
            <a:endParaRPr lang="en-US" b="1" dirty="0"/>
          </a:p>
        </p:txBody>
      </p:sp>
      <p:sp>
        <p:nvSpPr>
          <p:cNvPr id="99" name="Textfeld 11"/>
          <p:cNvSpPr txBox="1"/>
          <p:nvPr/>
        </p:nvSpPr>
        <p:spPr>
          <a:xfrm>
            <a:off x="35978" y="4352779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Dibblee</a:t>
            </a:r>
            <a:r>
              <a:rPr lang="en-US" dirty="0" smtClean="0"/>
              <a:t>, 1988</a:t>
            </a:r>
            <a:endParaRPr lang="en-US" dirty="0"/>
          </a:p>
        </p:txBody>
      </p:sp>
      <p:sp>
        <p:nvSpPr>
          <p:cNvPr id="100" name="Freeform 99"/>
          <p:cNvSpPr/>
          <p:nvPr/>
        </p:nvSpPr>
        <p:spPr>
          <a:xfrm>
            <a:off x="3546475" y="1756398"/>
            <a:ext cx="301625" cy="98437"/>
          </a:xfrm>
          <a:custGeom>
            <a:avLst/>
            <a:gdLst>
              <a:gd name="connsiteX0" fmla="*/ 0 w 301625"/>
              <a:gd name="connsiteY0" fmla="*/ 98437 h 98437"/>
              <a:gd name="connsiteX1" fmla="*/ 41275 w 301625"/>
              <a:gd name="connsiteY1" fmla="*/ 95262 h 98437"/>
              <a:gd name="connsiteX2" fmla="*/ 53975 w 301625"/>
              <a:gd name="connsiteY2" fmla="*/ 92087 h 98437"/>
              <a:gd name="connsiteX3" fmla="*/ 88900 w 301625"/>
              <a:gd name="connsiteY3" fmla="*/ 88912 h 98437"/>
              <a:gd name="connsiteX4" fmla="*/ 127000 w 301625"/>
              <a:gd name="connsiteY4" fmla="*/ 79387 h 98437"/>
              <a:gd name="connsiteX5" fmla="*/ 139700 w 301625"/>
              <a:gd name="connsiteY5" fmla="*/ 76212 h 98437"/>
              <a:gd name="connsiteX6" fmla="*/ 158750 w 301625"/>
              <a:gd name="connsiteY6" fmla="*/ 69862 h 98437"/>
              <a:gd name="connsiteX7" fmla="*/ 168275 w 301625"/>
              <a:gd name="connsiteY7" fmla="*/ 66687 h 98437"/>
              <a:gd name="connsiteX8" fmla="*/ 180975 w 301625"/>
              <a:gd name="connsiteY8" fmla="*/ 60337 h 98437"/>
              <a:gd name="connsiteX9" fmla="*/ 200025 w 301625"/>
              <a:gd name="connsiteY9" fmla="*/ 53987 h 98437"/>
              <a:gd name="connsiteX10" fmla="*/ 234950 w 301625"/>
              <a:gd name="connsiteY10" fmla="*/ 34937 h 98437"/>
              <a:gd name="connsiteX11" fmla="*/ 250825 w 301625"/>
              <a:gd name="connsiteY11" fmla="*/ 31762 h 98437"/>
              <a:gd name="connsiteX12" fmla="*/ 288925 w 301625"/>
              <a:gd name="connsiteY12" fmla="*/ 6362 h 98437"/>
              <a:gd name="connsiteX13" fmla="*/ 301625 w 301625"/>
              <a:gd name="connsiteY13" fmla="*/ 12 h 9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625" h="98437">
                <a:moveTo>
                  <a:pt x="0" y="98437"/>
                </a:moveTo>
                <a:cubicBezTo>
                  <a:pt x="13758" y="97379"/>
                  <a:pt x="27571" y="96874"/>
                  <a:pt x="41275" y="95262"/>
                </a:cubicBezTo>
                <a:cubicBezTo>
                  <a:pt x="45609" y="94752"/>
                  <a:pt x="49650" y="92664"/>
                  <a:pt x="53975" y="92087"/>
                </a:cubicBezTo>
                <a:cubicBezTo>
                  <a:pt x="65562" y="90542"/>
                  <a:pt x="77258" y="89970"/>
                  <a:pt x="88900" y="88912"/>
                </a:cubicBezTo>
                <a:lnTo>
                  <a:pt x="127000" y="79387"/>
                </a:lnTo>
                <a:cubicBezTo>
                  <a:pt x="131233" y="78329"/>
                  <a:pt x="135560" y="77592"/>
                  <a:pt x="139700" y="76212"/>
                </a:cubicBezTo>
                <a:lnTo>
                  <a:pt x="158750" y="69862"/>
                </a:lnTo>
                <a:cubicBezTo>
                  <a:pt x="161925" y="68804"/>
                  <a:pt x="165282" y="68184"/>
                  <a:pt x="168275" y="66687"/>
                </a:cubicBezTo>
                <a:cubicBezTo>
                  <a:pt x="172508" y="64570"/>
                  <a:pt x="176581" y="62095"/>
                  <a:pt x="180975" y="60337"/>
                </a:cubicBezTo>
                <a:cubicBezTo>
                  <a:pt x="187190" y="57851"/>
                  <a:pt x="194456" y="57700"/>
                  <a:pt x="200025" y="53987"/>
                </a:cubicBezTo>
                <a:cubicBezTo>
                  <a:pt x="209959" y="47364"/>
                  <a:pt x="224660" y="36995"/>
                  <a:pt x="234950" y="34937"/>
                </a:cubicBezTo>
                <a:lnTo>
                  <a:pt x="250825" y="31762"/>
                </a:lnTo>
                <a:lnTo>
                  <a:pt x="288925" y="6362"/>
                </a:lnTo>
                <a:cubicBezTo>
                  <a:pt x="299331" y="-575"/>
                  <a:pt x="294634" y="12"/>
                  <a:pt x="301625" y="12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3914775" y="1619510"/>
            <a:ext cx="307975" cy="101975"/>
          </a:xfrm>
          <a:custGeom>
            <a:avLst/>
            <a:gdLst>
              <a:gd name="connsiteX0" fmla="*/ 0 w 307975"/>
              <a:gd name="connsiteY0" fmla="*/ 101975 h 101975"/>
              <a:gd name="connsiteX1" fmla="*/ 73025 w 307975"/>
              <a:gd name="connsiteY1" fmla="*/ 92450 h 101975"/>
              <a:gd name="connsiteX2" fmla="*/ 98425 w 307975"/>
              <a:gd name="connsiteY2" fmla="*/ 86100 h 101975"/>
              <a:gd name="connsiteX3" fmla="*/ 130175 w 307975"/>
              <a:gd name="connsiteY3" fmla="*/ 70225 h 101975"/>
              <a:gd name="connsiteX4" fmla="*/ 149225 w 307975"/>
              <a:gd name="connsiteY4" fmla="*/ 63875 h 101975"/>
              <a:gd name="connsiteX5" fmla="*/ 158750 w 307975"/>
              <a:gd name="connsiteY5" fmla="*/ 54350 h 101975"/>
              <a:gd name="connsiteX6" fmla="*/ 177800 w 307975"/>
              <a:gd name="connsiteY6" fmla="*/ 41650 h 101975"/>
              <a:gd name="connsiteX7" fmla="*/ 196850 w 307975"/>
              <a:gd name="connsiteY7" fmla="*/ 22600 h 101975"/>
              <a:gd name="connsiteX8" fmla="*/ 206375 w 307975"/>
              <a:gd name="connsiteY8" fmla="*/ 13075 h 101975"/>
              <a:gd name="connsiteX9" fmla="*/ 215900 w 307975"/>
              <a:gd name="connsiteY9" fmla="*/ 9900 h 101975"/>
              <a:gd name="connsiteX10" fmla="*/ 225425 w 307975"/>
              <a:gd name="connsiteY10" fmla="*/ 3550 h 101975"/>
              <a:gd name="connsiteX11" fmla="*/ 307975 w 307975"/>
              <a:gd name="connsiteY11" fmla="*/ 375 h 10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975" h="101975">
                <a:moveTo>
                  <a:pt x="0" y="101975"/>
                </a:moveTo>
                <a:cubicBezTo>
                  <a:pt x="103083" y="95911"/>
                  <a:pt x="21120" y="105426"/>
                  <a:pt x="73025" y="92450"/>
                </a:cubicBezTo>
                <a:lnTo>
                  <a:pt x="98425" y="86100"/>
                </a:lnTo>
                <a:cubicBezTo>
                  <a:pt x="125900" y="67783"/>
                  <a:pt x="107330" y="77079"/>
                  <a:pt x="130175" y="70225"/>
                </a:cubicBezTo>
                <a:cubicBezTo>
                  <a:pt x="136586" y="68302"/>
                  <a:pt x="149225" y="63875"/>
                  <a:pt x="149225" y="63875"/>
                </a:cubicBezTo>
                <a:cubicBezTo>
                  <a:pt x="152400" y="60700"/>
                  <a:pt x="155206" y="57107"/>
                  <a:pt x="158750" y="54350"/>
                </a:cubicBezTo>
                <a:cubicBezTo>
                  <a:pt x="164774" y="49665"/>
                  <a:pt x="172404" y="47046"/>
                  <a:pt x="177800" y="41650"/>
                </a:cubicBezTo>
                <a:lnTo>
                  <a:pt x="196850" y="22600"/>
                </a:lnTo>
                <a:cubicBezTo>
                  <a:pt x="200025" y="19425"/>
                  <a:pt x="202115" y="14495"/>
                  <a:pt x="206375" y="13075"/>
                </a:cubicBezTo>
                <a:cubicBezTo>
                  <a:pt x="209550" y="12017"/>
                  <a:pt x="212907" y="11397"/>
                  <a:pt x="215900" y="9900"/>
                </a:cubicBezTo>
                <a:cubicBezTo>
                  <a:pt x="219313" y="8193"/>
                  <a:pt x="221723" y="4475"/>
                  <a:pt x="225425" y="3550"/>
                </a:cubicBezTo>
                <a:cubicBezTo>
                  <a:pt x="246072" y="-1612"/>
                  <a:pt x="292869" y="375"/>
                  <a:pt x="307975" y="375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4295775" y="1337310"/>
            <a:ext cx="460375" cy="241300"/>
          </a:xfrm>
          <a:custGeom>
            <a:avLst/>
            <a:gdLst>
              <a:gd name="connsiteX0" fmla="*/ 0 w 460375"/>
              <a:gd name="connsiteY0" fmla="*/ 241300 h 241300"/>
              <a:gd name="connsiteX1" fmla="*/ 79375 w 460375"/>
              <a:gd name="connsiteY1" fmla="*/ 238125 h 241300"/>
              <a:gd name="connsiteX2" fmla="*/ 104775 w 460375"/>
              <a:gd name="connsiteY2" fmla="*/ 228600 h 241300"/>
              <a:gd name="connsiteX3" fmla="*/ 114300 w 460375"/>
              <a:gd name="connsiteY3" fmla="*/ 225425 h 241300"/>
              <a:gd name="connsiteX4" fmla="*/ 133350 w 460375"/>
              <a:gd name="connsiteY4" fmla="*/ 212725 h 241300"/>
              <a:gd name="connsiteX5" fmla="*/ 152400 w 460375"/>
              <a:gd name="connsiteY5" fmla="*/ 200025 h 241300"/>
              <a:gd name="connsiteX6" fmla="*/ 161925 w 460375"/>
              <a:gd name="connsiteY6" fmla="*/ 193675 h 241300"/>
              <a:gd name="connsiteX7" fmla="*/ 174625 w 460375"/>
              <a:gd name="connsiteY7" fmla="*/ 187325 h 241300"/>
              <a:gd name="connsiteX8" fmla="*/ 180975 w 460375"/>
              <a:gd name="connsiteY8" fmla="*/ 177800 h 241300"/>
              <a:gd name="connsiteX9" fmla="*/ 200025 w 460375"/>
              <a:gd name="connsiteY9" fmla="*/ 165100 h 241300"/>
              <a:gd name="connsiteX10" fmla="*/ 209550 w 460375"/>
              <a:gd name="connsiteY10" fmla="*/ 158750 h 241300"/>
              <a:gd name="connsiteX11" fmla="*/ 219075 w 460375"/>
              <a:gd name="connsiteY11" fmla="*/ 152400 h 241300"/>
              <a:gd name="connsiteX12" fmla="*/ 238125 w 460375"/>
              <a:gd name="connsiteY12" fmla="*/ 133350 h 241300"/>
              <a:gd name="connsiteX13" fmla="*/ 247650 w 460375"/>
              <a:gd name="connsiteY13" fmla="*/ 123825 h 241300"/>
              <a:gd name="connsiteX14" fmla="*/ 260350 w 460375"/>
              <a:gd name="connsiteY14" fmla="*/ 114300 h 241300"/>
              <a:gd name="connsiteX15" fmla="*/ 279400 w 460375"/>
              <a:gd name="connsiteY15" fmla="*/ 95250 h 241300"/>
              <a:gd name="connsiteX16" fmla="*/ 285750 w 460375"/>
              <a:gd name="connsiteY16" fmla="*/ 85725 h 241300"/>
              <a:gd name="connsiteX17" fmla="*/ 323850 w 460375"/>
              <a:gd name="connsiteY17" fmla="*/ 66675 h 241300"/>
              <a:gd name="connsiteX18" fmla="*/ 333375 w 460375"/>
              <a:gd name="connsiteY18" fmla="*/ 63500 h 241300"/>
              <a:gd name="connsiteX19" fmla="*/ 349250 w 460375"/>
              <a:gd name="connsiteY19" fmla="*/ 44450 h 241300"/>
              <a:gd name="connsiteX20" fmla="*/ 368300 w 460375"/>
              <a:gd name="connsiteY20" fmla="*/ 31750 h 241300"/>
              <a:gd name="connsiteX21" fmla="*/ 387350 w 460375"/>
              <a:gd name="connsiteY21" fmla="*/ 25400 h 241300"/>
              <a:gd name="connsiteX22" fmla="*/ 428625 w 460375"/>
              <a:gd name="connsiteY22" fmla="*/ 19050 h 241300"/>
              <a:gd name="connsiteX23" fmla="*/ 438150 w 460375"/>
              <a:gd name="connsiteY23" fmla="*/ 15875 h 241300"/>
              <a:gd name="connsiteX24" fmla="*/ 460375 w 460375"/>
              <a:gd name="connsiteY24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0375" h="241300">
                <a:moveTo>
                  <a:pt x="0" y="241300"/>
                </a:moveTo>
                <a:cubicBezTo>
                  <a:pt x="26458" y="240242"/>
                  <a:pt x="52958" y="239947"/>
                  <a:pt x="79375" y="238125"/>
                </a:cubicBezTo>
                <a:cubicBezTo>
                  <a:pt x="91002" y="237323"/>
                  <a:pt x="94316" y="233082"/>
                  <a:pt x="104775" y="228600"/>
                </a:cubicBezTo>
                <a:cubicBezTo>
                  <a:pt x="107851" y="227282"/>
                  <a:pt x="111125" y="226483"/>
                  <a:pt x="114300" y="225425"/>
                </a:cubicBezTo>
                <a:cubicBezTo>
                  <a:pt x="135439" y="204286"/>
                  <a:pt x="112673" y="224212"/>
                  <a:pt x="133350" y="212725"/>
                </a:cubicBezTo>
                <a:cubicBezTo>
                  <a:pt x="140021" y="209019"/>
                  <a:pt x="146050" y="204258"/>
                  <a:pt x="152400" y="200025"/>
                </a:cubicBezTo>
                <a:cubicBezTo>
                  <a:pt x="155575" y="197908"/>
                  <a:pt x="158512" y="195382"/>
                  <a:pt x="161925" y="193675"/>
                </a:cubicBezTo>
                <a:lnTo>
                  <a:pt x="174625" y="187325"/>
                </a:lnTo>
                <a:cubicBezTo>
                  <a:pt x="176742" y="184150"/>
                  <a:pt x="178103" y="180313"/>
                  <a:pt x="180975" y="177800"/>
                </a:cubicBezTo>
                <a:cubicBezTo>
                  <a:pt x="186718" y="172774"/>
                  <a:pt x="193675" y="169333"/>
                  <a:pt x="200025" y="165100"/>
                </a:cubicBezTo>
                <a:lnTo>
                  <a:pt x="209550" y="158750"/>
                </a:lnTo>
                <a:cubicBezTo>
                  <a:pt x="212725" y="156633"/>
                  <a:pt x="216377" y="155098"/>
                  <a:pt x="219075" y="152400"/>
                </a:cubicBezTo>
                <a:lnTo>
                  <a:pt x="238125" y="133350"/>
                </a:lnTo>
                <a:cubicBezTo>
                  <a:pt x="241300" y="130175"/>
                  <a:pt x="244058" y="126519"/>
                  <a:pt x="247650" y="123825"/>
                </a:cubicBezTo>
                <a:cubicBezTo>
                  <a:pt x="251883" y="120650"/>
                  <a:pt x="256417" y="117840"/>
                  <a:pt x="260350" y="114300"/>
                </a:cubicBezTo>
                <a:cubicBezTo>
                  <a:pt x="267025" y="108293"/>
                  <a:pt x="274419" y="102722"/>
                  <a:pt x="279400" y="95250"/>
                </a:cubicBezTo>
                <a:cubicBezTo>
                  <a:pt x="281517" y="92075"/>
                  <a:pt x="282878" y="88238"/>
                  <a:pt x="285750" y="85725"/>
                </a:cubicBezTo>
                <a:cubicBezTo>
                  <a:pt x="300900" y="72468"/>
                  <a:pt x="305865" y="72670"/>
                  <a:pt x="323850" y="66675"/>
                </a:cubicBezTo>
                <a:lnTo>
                  <a:pt x="333375" y="63500"/>
                </a:lnTo>
                <a:cubicBezTo>
                  <a:pt x="339019" y="55033"/>
                  <a:pt x="340788" y="51032"/>
                  <a:pt x="349250" y="44450"/>
                </a:cubicBezTo>
                <a:cubicBezTo>
                  <a:pt x="355274" y="39765"/>
                  <a:pt x="361060" y="34163"/>
                  <a:pt x="368300" y="31750"/>
                </a:cubicBezTo>
                <a:cubicBezTo>
                  <a:pt x="374650" y="29633"/>
                  <a:pt x="380786" y="26713"/>
                  <a:pt x="387350" y="25400"/>
                </a:cubicBezTo>
                <a:cubicBezTo>
                  <a:pt x="411592" y="20552"/>
                  <a:pt x="397870" y="22894"/>
                  <a:pt x="428625" y="19050"/>
                </a:cubicBezTo>
                <a:cubicBezTo>
                  <a:pt x="431800" y="17992"/>
                  <a:pt x="435224" y="17500"/>
                  <a:pt x="438150" y="15875"/>
                </a:cubicBezTo>
                <a:cubicBezTo>
                  <a:pt x="453372" y="7419"/>
                  <a:pt x="452799" y="7576"/>
                  <a:pt x="460375" y="0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4835525" y="1172210"/>
            <a:ext cx="644525" cy="136525"/>
          </a:xfrm>
          <a:custGeom>
            <a:avLst/>
            <a:gdLst>
              <a:gd name="connsiteX0" fmla="*/ 0 w 644525"/>
              <a:gd name="connsiteY0" fmla="*/ 136525 h 136525"/>
              <a:gd name="connsiteX1" fmla="*/ 19050 w 644525"/>
              <a:gd name="connsiteY1" fmla="*/ 133350 h 136525"/>
              <a:gd name="connsiteX2" fmla="*/ 50800 w 644525"/>
              <a:gd name="connsiteY2" fmla="*/ 123825 h 136525"/>
              <a:gd name="connsiteX3" fmla="*/ 60325 w 644525"/>
              <a:gd name="connsiteY3" fmla="*/ 120650 h 136525"/>
              <a:gd name="connsiteX4" fmla="*/ 69850 w 644525"/>
              <a:gd name="connsiteY4" fmla="*/ 114300 h 136525"/>
              <a:gd name="connsiteX5" fmla="*/ 88900 w 644525"/>
              <a:gd name="connsiteY5" fmla="*/ 107950 h 136525"/>
              <a:gd name="connsiteX6" fmla="*/ 98425 w 644525"/>
              <a:gd name="connsiteY6" fmla="*/ 101600 h 136525"/>
              <a:gd name="connsiteX7" fmla="*/ 120650 w 644525"/>
              <a:gd name="connsiteY7" fmla="*/ 95250 h 136525"/>
              <a:gd name="connsiteX8" fmla="*/ 139700 w 644525"/>
              <a:gd name="connsiteY8" fmla="*/ 82550 h 136525"/>
              <a:gd name="connsiteX9" fmla="*/ 158750 w 644525"/>
              <a:gd name="connsiteY9" fmla="*/ 69850 h 136525"/>
              <a:gd name="connsiteX10" fmla="*/ 168275 w 644525"/>
              <a:gd name="connsiteY10" fmla="*/ 63500 h 136525"/>
              <a:gd name="connsiteX11" fmla="*/ 190500 w 644525"/>
              <a:gd name="connsiteY11" fmla="*/ 57150 h 136525"/>
              <a:gd name="connsiteX12" fmla="*/ 209550 w 644525"/>
              <a:gd name="connsiteY12" fmla="*/ 50800 h 136525"/>
              <a:gd name="connsiteX13" fmla="*/ 228600 w 644525"/>
              <a:gd name="connsiteY13" fmla="*/ 44450 h 136525"/>
              <a:gd name="connsiteX14" fmla="*/ 247650 w 644525"/>
              <a:gd name="connsiteY14" fmla="*/ 38100 h 136525"/>
              <a:gd name="connsiteX15" fmla="*/ 257175 w 644525"/>
              <a:gd name="connsiteY15" fmla="*/ 34925 h 136525"/>
              <a:gd name="connsiteX16" fmla="*/ 276225 w 644525"/>
              <a:gd name="connsiteY16" fmla="*/ 31750 h 136525"/>
              <a:gd name="connsiteX17" fmla="*/ 304800 w 644525"/>
              <a:gd name="connsiteY17" fmla="*/ 28575 h 136525"/>
              <a:gd name="connsiteX18" fmla="*/ 336550 w 644525"/>
              <a:gd name="connsiteY18" fmla="*/ 22225 h 136525"/>
              <a:gd name="connsiteX19" fmla="*/ 349250 w 644525"/>
              <a:gd name="connsiteY19" fmla="*/ 19050 h 136525"/>
              <a:gd name="connsiteX20" fmla="*/ 546100 w 644525"/>
              <a:gd name="connsiteY20" fmla="*/ 12700 h 136525"/>
              <a:gd name="connsiteX21" fmla="*/ 561975 w 644525"/>
              <a:gd name="connsiteY21" fmla="*/ 9525 h 136525"/>
              <a:gd name="connsiteX22" fmla="*/ 596900 w 644525"/>
              <a:gd name="connsiteY22" fmla="*/ 0 h 136525"/>
              <a:gd name="connsiteX23" fmla="*/ 644525 w 644525"/>
              <a:gd name="connsiteY23" fmla="*/ 3175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4525" h="136525">
                <a:moveTo>
                  <a:pt x="0" y="136525"/>
                </a:moveTo>
                <a:cubicBezTo>
                  <a:pt x="6350" y="135467"/>
                  <a:pt x="12737" y="134613"/>
                  <a:pt x="19050" y="133350"/>
                </a:cubicBezTo>
                <a:cubicBezTo>
                  <a:pt x="31046" y="130951"/>
                  <a:pt x="38651" y="127875"/>
                  <a:pt x="50800" y="123825"/>
                </a:cubicBezTo>
                <a:cubicBezTo>
                  <a:pt x="53975" y="122767"/>
                  <a:pt x="57540" y="122506"/>
                  <a:pt x="60325" y="120650"/>
                </a:cubicBezTo>
                <a:cubicBezTo>
                  <a:pt x="63500" y="118533"/>
                  <a:pt x="66363" y="115850"/>
                  <a:pt x="69850" y="114300"/>
                </a:cubicBezTo>
                <a:cubicBezTo>
                  <a:pt x="75967" y="111582"/>
                  <a:pt x="83331" y="111663"/>
                  <a:pt x="88900" y="107950"/>
                </a:cubicBezTo>
                <a:cubicBezTo>
                  <a:pt x="92075" y="105833"/>
                  <a:pt x="94918" y="103103"/>
                  <a:pt x="98425" y="101600"/>
                </a:cubicBezTo>
                <a:cubicBezTo>
                  <a:pt x="105618" y="98517"/>
                  <a:pt x="113699" y="99112"/>
                  <a:pt x="120650" y="95250"/>
                </a:cubicBezTo>
                <a:cubicBezTo>
                  <a:pt x="127321" y="91544"/>
                  <a:pt x="133350" y="86783"/>
                  <a:pt x="139700" y="82550"/>
                </a:cubicBezTo>
                <a:lnTo>
                  <a:pt x="158750" y="69850"/>
                </a:lnTo>
                <a:cubicBezTo>
                  <a:pt x="161925" y="67733"/>
                  <a:pt x="164655" y="64707"/>
                  <a:pt x="168275" y="63500"/>
                </a:cubicBezTo>
                <a:cubicBezTo>
                  <a:pt x="200286" y="52830"/>
                  <a:pt x="150633" y="69110"/>
                  <a:pt x="190500" y="57150"/>
                </a:cubicBezTo>
                <a:cubicBezTo>
                  <a:pt x="196911" y="55227"/>
                  <a:pt x="203200" y="52917"/>
                  <a:pt x="209550" y="50800"/>
                </a:cubicBezTo>
                <a:lnTo>
                  <a:pt x="228600" y="44450"/>
                </a:lnTo>
                <a:lnTo>
                  <a:pt x="247650" y="38100"/>
                </a:lnTo>
                <a:cubicBezTo>
                  <a:pt x="250825" y="37042"/>
                  <a:pt x="253874" y="35475"/>
                  <a:pt x="257175" y="34925"/>
                </a:cubicBezTo>
                <a:cubicBezTo>
                  <a:pt x="263525" y="33867"/>
                  <a:pt x="269844" y="32601"/>
                  <a:pt x="276225" y="31750"/>
                </a:cubicBezTo>
                <a:cubicBezTo>
                  <a:pt x="285725" y="30483"/>
                  <a:pt x="295334" y="30070"/>
                  <a:pt x="304800" y="28575"/>
                </a:cubicBezTo>
                <a:cubicBezTo>
                  <a:pt x="315461" y="26892"/>
                  <a:pt x="326079" y="24843"/>
                  <a:pt x="336550" y="22225"/>
                </a:cubicBezTo>
                <a:cubicBezTo>
                  <a:pt x="340783" y="21167"/>
                  <a:pt x="344901" y="19412"/>
                  <a:pt x="349250" y="19050"/>
                </a:cubicBezTo>
                <a:cubicBezTo>
                  <a:pt x="396729" y="15093"/>
                  <a:pt x="518339" y="13361"/>
                  <a:pt x="546100" y="12700"/>
                </a:cubicBezTo>
                <a:cubicBezTo>
                  <a:pt x="551392" y="11642"/>
                  <a:pt x="556769" y="10945"/>
                  <a:pt x="561975" y="9525"/>
                </a:cubicBezTo>
                <a:cubicBezTo>
                  <a:pt x="606286" y="-2560"/>
                  <a:pt x="558223" y="7735"/>
                  <a:pt x="596900" y="0"/>
                </a:cubicBezTo>
                <a:lnTo>
                  <a:pt x="644525" y="3175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/>
          <p:cNvSpPr/>
          <p:nvPr/>
        </p:nvSpPr>
        <p:spPr>
          <a:xfrm>
            <a:off x="3117850" y="1911698"/>
            <a:ext cx="234950" cy="92362"/>
          </a:xfrm>
          <a:custGeom>
            <a:avLst/>
            <a:gdLst>
              <a:gd name="connsiteX0" fmla="*/ 0 w 234950"/>
              <a:gd name="connsiteY0" fmla="*/ 92362 h 92362"/>
              <a:gd name="connsiteX1" fmla="*/ 25400 w 234950"/>
              <a:gd name="connsiteY1" fmla="*/ 82837 h 92362"/>
              <a:gd name="connsiteX2" fmla="*/ 47625 w 234950"/>
              <a:gd name="connsiteY2" fmla="*/ 76487 h 92362"/>
              <a:gd name="connsiteX3" fmla="*/ 57150 w 234950"/>
              <a:gd name="connsiteY3" fmla="*/ 70137 h 92362"/>
              <a:gd name="connsiteX4" fmla="*/ 69850 w 234950"/>
              <a:gd name="connsiteY4" fmla="*/ 66962 h 92362"/>
              <a:gd name="connsiteX5" fmla="*/ 95250 w 234950"/>
              <a:gd name="connsiteY5" fmla="*/ 60612 h 92362"/>
              <a:gd name="connsiteX6" fmla="*/ 104775 w 234950"/>
              <a:gd name="connsiteY6" fmla="*/ 54262 h 92362"/>
              <a:gd name="connsiteX7" fmla="*/ 127000 w 234950"/>
              <a:gd name="connsiteY7" fmla="*/ 44737 h 92362"/>
              <a:gd name="connsiteX8" fmla="*/ 139700 w 234950"/>
              <a:gd name="connsiteY8" fmla="*/ 32037 h 92362"/>
              <a:gd name="connsiteX9" fmla="*/ 152400 w 234950"/>
              <a:gd name="connsiteY9" fmla="*/ 25687 h 92362"/>
              <a:gd name="connsiteX10" fmla="*/ 161925 w 234950"/>
              <a:gd name="connsiteY10" fmla="*/ 19337 h 92362"/>
              <a:gd name="connsiteX11" fmla="*/ 184150 w 234950"/>
              <a:gd name="connsiteY11" fmla="*/ 12987 h 92362"/>
              <a:gd name="connsiteX12" fmla="*/ 193675 w 234950"/>
              <a:gd name="connsiteY12" fmla="*/ 6637 h 92362"/>
              <a:gd name="connsiteX13" fmla="*/ 234950 w 234950"/>
              <a:gd name="connsiteY13" fmla="*/ 287 h 9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950" h="92362">
                <a:moveTo>
                  <a:pt x="0" y="92362"/>
                </a:moveTo>
                <a:cubicBezTo>
                  <a:pt x="40263" y="84309"/>
                  <a:pt x="-3214" y="95100"/>
                  <a:pt x="25400" y="82837"/>
                </a:cubicBezTo>
                <a:cubicBezTo>
                  <a:pt x="39642" y="76733"/>
                  <a:pt x="35268" y="82666"/>
                  <a:pt x="47625" y="76487"/>
                </a:cubicBezTo>
                <a:cubicBezTo>
                  <a:pt x="51038" y="74780"/>
                  <a:pt x="53643" y="71640"/>
                  <a:pt x="57150" y="70137"/>
                </a:cubicBezTo>
                <a:cubicBezTo>
                  <a:pt x="61161" y="68418"/>
                  <a:pt x="65654" y="68161"/>
                  <a:pt x="69850" y="66962"/>
                </a:cubicBezTo>
                <a:cubicBezTo>
                  <a:pt x="92630" y="60453"/>
                  <a:pt x="62975" y="67067"/>
                  <a:pt x="95250" y="60612"/>
                </a:cubicBezTo>
                <a:cubicBezTo>
                  <a:pt x="98425" y="58495"/>
                  <a:pt x="101362" y="55969"/>
                  <a:pt x="104775" y="54262"/>
                </a:cubicBezTo>
                <a:cubicBezTo>
                  <a:pt x="117037" y="48131"/>
                  <a:pt x="113786" y="54647"/>
                  <a:pt x="127000" y="44737"/>
                </a:cubicBezTo>
                <a:cubicBezTo>
                  <a:pt x="131789" y="41145"/>
                  <a:pt x="134911" y="35629"/>
                  <a:pt x="139700" y="32037"/>
                </a:cubicBezTo>
                <a:cubicBezTo>
                  <a:pt x="143486" y="29197"/>
                  <a:pt x="148291" y="28035"/>
                  <a:pt x="152400" y="25687"/>
                </a:cubicBezTo>
                <a:cubicBezTo>
                  <a:pt x="155713" y="23794"/>
                  <a:pt x="158418" y="20840"/>
                  <a:pt x="161925" y="19337"/>
                </a:cubicBezTo>
                <a:cubicBezTo>
                  <a:pt x="176167" y="13233"/>
                  <a:pt x="171793" y="19166"/>
                  <a:pt x="184150" y="12987"/>
                </a:cubicBezTo>
                <a:cubicBezTo>
                  <a:pt x="187563" y="11280"/>
                  <a:pt x="190188" y="8187"/>
                  <a:pt x="193675" y="6637"/>
                </a:cubicBezTo>
                <a:cubicBezTo>
                  <a:pt x="213234" y="-2056"/>
                  <a:pt x="213247" y="287"/>
                  <a:pt x="234950" y="287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4"/>
          <p:cNvSpPr/>
          <p:nvPr/>
        </p:nvSpPr>
        <p:spPr>
          <a:xfrm>
            <a:off x="5603875" y="1190997"/>
            <a:ext cx="419100" cy="32013"/>
          </a:xfrm>
          <a:custGeom>
            <a:avLst/>
            <a:gdLst>
              <a:gd name="connsiteX0" fmla="*/ 0 w 419100"/>
              <a:gd name="connsiteY0" fmla="*/ 32013 h 32013"/>
              <a:gd name="connsiteX1" fmla="*/ 133350 w 419100"/>
              <a:gd name="connsiteY1" fmla="*/ 25663 h 32013"/>
              <a:gd name="connsiteX2" fmla="*/ 209550 w 419100"/>
              <a:gd name="connsiteY2" fmla="*/ 22488 h 32013"/>
              <a:gd name="connsiteX3" fmla="*/ 234950 w 419100"/>
              <a:gd name="connsiteY3" fmla="*/ 19313 h 32013"/>
              <a:gd name="connsiteX4" fmla="*/ 244475 w 419100"/>
              <a:gd name="connsiteY4" fmla="*/ 16138 h 32013"/>
              <a:gd name="connsiteX5" fmla="*/ 266700 w 419100"/>
              <a:gd name="connsiteY5" fmla="*/ 12963 h 32013"/>
              <a:gd name="connsiteX6" fmla="*/ 314325 w 419100"/>
              <a:gd name="connsiteY6" fmla="*/ 6613 h 32013"/>
              <a:gd name="connsiteX7" fmla="*/ 374650 w 419100"/>
              <a:gd name="connsiteY7" fmla="*/ 263 h 32013"/>
              <a:gd name="connsiteX8" fmla="*/ 419100 w 419100"/>
              <a:gd name="connsiteY8" fmla="*/ 263 h 3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" h="32013">
                <a:moveTo>
                  <a:pt x="0" y="32013"/>
                </a:moveTo>
                <a:cubicBezTo>
                  <a:pt x="60080" y="23430"/>
                  <a:pt x="8946" y="29880"/>
                  <a:pt x="133350" y="25663"/>
                </a:cubicBezTo>
                <a:lnTo>
                  <a:pt x="209550" y="22488"/>
                </a:lnTo>
                <a:cubicBezTo>
                  <a:pt x="218017" y="21430"/>
                  <a:pt x="226555" y="20839"/>
                  <a:pt x="234950" y="19313"/>
                </a:cubicBezTo>
                <a:cubicBezTo>
                  <a:pt x="238243" y="18714"/>
                  <a:pt x="241193" y="16794"/>
                  <a:pt x="244475" y="16138"/>
                </a:cubicBezTo>
                <a:cubicBezTo>
                  <a:pt x="251813" y="14670"/>
                  <a:pt x="259292" y="14021"/>
                  <a:pt x="266700" y="12963"/>
                </a:cubicBezTo>
                <a:cubicBezTo>
                  <a:pt x="289092" y="5499"/>
                  <a:pt x="269930" y="11052"/>
                  <a:pt x="314325" y="6613"/>
                </a:cubicBezTo>
                <a:cubicBezTo>
                  <a:pt x="339848" y="4061"/>
                  <a:pt x="346950" y="1371"/>
                  <a:pt x="374650" y="263"/>
                </a:cubicBezTo>
                <a:cubicBezTo>
                  <a:pt x="389455" y="-329"/>
                  <a:pt x="404283" y="263"/>
                  <a:pt x="419100" y="263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7224713" y="1068229"/>
            <a:ext cx="271462" cy="340519"/>
          </a:xfrm>
          <a:custGeom>
            <a:avLst/>
            <a:gdLst>
              <a:gd name="connsiteX0" fmla="*/ 0 w 271462"/>
              <a:gd name="connsiteY0" fmla="*/ 0 h 340519"/>
              <a:gd name="connsiteX1" fmla="*/ 14287 w 271462"/>
              <a:gd name="connsiteY1" fmla="*/ 11906 h 340519"/>
              <a:gd name="connsiteX2" fmla="*/ 26193 w 271462"/>
              <a:gd name="connsiteY2" fmla="*/ 19050 h 340519"/>
              <a:gd name="connsiteX3" fmla="*/ 33337 w 271462"/>
              <a:gd name="connsiteY3" fmla="*/ 26194 h 340519"/>
              <a:gd name="connsiteX4" fmla="*/ 40481 w 271462"/>
              <a:gd name="connsiteY4" fmla="*/ 30956 h 340519"/>
              <a:gd name="connsiteX5" fmla="*/ 47625 w 271462"/>
              <a:gd name="connsiteY5" fmla="*/ 40481 h 340519"/>
              <a:gd name="connsiteX6" fmla="*/ 54768 w 271462"/>
              <a:gd name="connsiteY6" fmla="*/ 45244 h 340519"/>
              <a:gd name="connsiteX7" fmla="*/ 64293 w 271462"/>
              <a:gd name="connsiteY7" fmla="*/ 52387 h 340519"/>
              <a:gd name="connsiteX8" fmla="*/ 71437 w 271462"/>
              <a:gd name="connsiteY8" fmla="*/ 57150 h 340519"/>
              <a:gd name="connsiteX9" fmla="*/ 78581 w 271462"/>
              <a:gd name="connsiteY9" fmla="*/ 66675 h 340519"/>
              <a:gd name="connsiteX10" fmla="*/ 92868 w 271462"/>
              <a:gd name="connsiteY10" fmla="*/ 80962 h 340519"/>
              <a:gd name="connsiteX11" fmla="*/ 100012 w 271462"/>
              <a:gd name="connsiteY11" fmla="*/ 90487 h 340519"/>
              <a:gd name="connsiteX12" fmla="*/ 104775 w 271462"/>
              <a:gd name="connsiteY12" fmla="*/ 97631 h 340519"/>
              <a:gd name="connsiteX13" fmla="*/ 111918 w 271462"/>
              <a:gd name="connsiteY13" fmla="*/ 104775 h 340519"/>
              <a:gd name="connsiteX14" fmla="*/ 123825 w 271462"/>
              <a:gd name="connsiteY14" fmla="*/ 119062 h 340519"/>
              <a:gd name="connsiteX15" fmla="*/ 126206 w 271462"/>
              <a:gd name="connsiteY15" fmla="*/ 126206 h 340519"/>
              <a:gd name="connsiteX16" fmla="*/ 140493 w 271462"/>
              <a:gd name="connsiteY16" fmla="*/ 147637 h 340519"/>
              <a:gd name="connsiteX17" fmla="*/ 145256 w 271462"/>
              <a:gd name="connsiteY17" fmla="*/ 154781 h 340519"/>
              <a:gd name="connsiteX18" fmla="*/ 157162 w 271462"/>
              <a:gd name="connsiteY18" fmla="*/ 173831 h 340519"/>
              <a:gd name="connsiteX19" fmla="*/ 166687 w 271462"/>
              <a:gd name="connsiteY19" fmla="*/ 188119 h 340519"/>
              <a:gd name="connsiteX20" fmla="*/ 171450 w 271462"/>
              <a:gd name="connsiteY20" fmla="*/ 195262 h 340519"/>
              <a:gd name="connsiteX21" fmla="*/ 178593 w 271462"/>
              <a:gd name="connsiteY21" fmla="*/ 202406 h 340519"/>
              <a:gd name="connsiteX22" fmla="*/ 190500 w 271462"/>
              <a:gd name="connsiteY22" fmla="*/ 214312 h 340519"/>
              <a:gd name="connsiteX23" fmla="*/ 200025 w 271462"/>
              <a:gd name="connsiteY23" fmla="*/ 226219 h 340519"/>
              <a:gd name="connsiteX24" fmla="*/ 204787 w 271462"/>
              <a:gd name="connsiteY24" fmla="*/ 233362 h 340519"/>
              <a:gd name="connsiteX25" fmla="*/ 211931 w 271462"/>
              <a:gd name="connsiteY25" fmla="*/ 240506 h 340519"/>
              <a:gd name="connsiteX26" fmla="*/ 226218 w 271462"/>
              <a:gd name="connsiteY26" fmla="*/ 264319 h 340519"/>
              <a:gd name="connsiteX27" fmla="*/ 230981 w 271462"/>
              <a:gd name="connsiteY27" fmla="*/ 271462 h 340519"/>
              <a:gd name="connsiteX28" fmla="*/ 238125 w 271462"/>
              <a:gd name="connsiteY28" fmla="*/ 285750 h 340519"/>
              <a:gd name="connsiteX29" fmla="*/ 240506 w 271462"/>
              <a:gd name="connsiteY29" fmla="*/ 292894 h 340519"/>
              <a:gd name="connsiteX30" fmla="*/ 250031 w 271462"/>
              <a:gd name="connsiteY30" fmla="*/ 307181 h 340519"/>
              <a:gd name="connsiteX31" fmla="*/ 254793 w 271462"/>
              <a:gd name="connsiteY31" fmla="*/ 314325 h 340519"/>
              <a:gd name="connsiteX32" fmla="*/ 259556 w 271462"/>
              <a:gd name="connsiteY32" fmla="*/ 321469 h 340519"/>
              <a:gd name="connsiteX33" fmla="*/ 261937 w 271462"/>
              <a:gd name="connsiteY33" fmla="*/ 328612 h 340519"/>
              <a:gd name="connsiteX34" fmla="*/ 271462 w 271462"/>
              <a:gd name="connsiteY34" fmla="*/ 340519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1462" h="340519">
                <a:moveTo>
                  <a:pt x="0" y="0"/>
                </a:moveTo>
                <a:cubicBezTo>
                  <a:pt x="4762" y="3969"/>
                  <a:pt x="9274" y="8260"/>
                  <a:pt x="14287" y="11906"/>
                </a:cubicBezTo>
                <a:cubicBezTo>
                  <a:pt x="18030" y="14628"/>
                  <a:pt x="22490" y="16273"/>
                  <a:pt x="26193" y="19050"/>
                </a:cubicBezTo>
                <a:cubicBezTo>
                  <a:pt x="28887" y="21071"/>
                  <a:pt x="30750" y="24038"/>
                  <a:pt x="33337" y="26194"/>
                </a:cubicBezTo>
                <a:cubicBezTo>
                  <a:pt x="35536" y="28026"/>
                  <a:pt x="38100" y="29369"/>
                  <a:pt x="40481" y="30956"/>
                </a:cubicBezTo>
                <a:cubicBezTo>
                  <a:pt x="42862" y="34131"/>
                  <a:pt x="44819" y="37675"/>
                  <a:pt x="47625" y="40481"/>
                </a:cubicBezTo>
                <a:cubicBezTo>
                  <a:pt x="49649" y="42505"/>
                  <a:pt x="52439" y="43581"/>
                  <a:pt x="54768" y="45244"/>
                </a:cubicBezTo>
                <a:cubicBezTo>
                  <a:pt x="57997" y="47551"/>
                  <a:pt x="61064" y="50080"/>
                  <a:pt x="64293" y="52387"/>
                </a:cubicBezTo>
                <a:cubicBezTo>
                  <a:pt x="66622" y="54051"/>
                  <a:pt x="69413" y="55126"/>
                  <a:pt x="71437" y="57150"/>
                </a:cubicBezTo>
                <a:cubicBezTo>
                  <a:pt x="74243" y="59956"/>
                  <a:pt x="75926" y="63725"/>
                  <a:pt x="78581" y="66675"/>
                </a:cubicBezTo>
                <a:cubicBezTo>
                  <a:pt x="83086" y="71681"/>
                  <a:pt x="88827" y="75574"/>
                  <a:pt x="92868" y="80962"/>
                </a:cubicBezTo>
                <a:cubicBezTo>
                  <a:pt x="95249" y="84137"/>
                  <a:pt x="97705" y="87258"/>
                  <a:pt x="100012" y="90487"/>
                </a:cubicBezTo>
                <a:cubicBezTo>
                  <a:pt x="101676" y="92816"/>
                  <a:pt x="102943" y="95432"/>
                  <a:pt x="104775" y="97631"/>
                </a:cubicBezTo>
                <a:cubicBezTo>
                  <a:pt x="106931" y="100218"/>
                  <a:pt x="109762" y="102188"/>
                  <a:pt x="111918" y="104775"/>
                </a:cubicBezTo>
                <a:cubicBezTo>
                  <a:pt x="128480" y="124650"/>
                  <a:pt x="102973" y="98213"/>
                  <a:pt x="123825" y="119062"/>
                </a:cubicBezTo>
                <a:cubicBezTo>
                  <a:pt x="124619" y="121443"/>
                  <a:pt x="124987" y="124012"/>
                  <a:pt x="126206" y="126206"/>
                </a:cubicBezTo>
                <a:cubicBezTo>
                  <a:pt x="126207" y="126208"/>
                  <a:pt x="138111" y="144064"/>
                  <a:pt x="140493" y="147637"/>
                </a:cubicBezTo>
                <a:cubicBezTo>
                  <a:pt x="142081" y="150018"/>
                  <a:pt x="143976" y="152221"/>
                  <a:pt x="145256" y="154781"/>
                </a:cubicBezTo>
                <a:cubicBezTo>
                  <a:pt x="153175" y="170622"/>
                  <a:pt x="146342" y="158374"/>
                  <a:pt x="157162" y="173831"/>
                </a:cubicBezTo>
                <a:cubicBezTo>
                  <a:pt x="160444" y="178520"/>
                  <a:pt x="163512" y="183356"/>
                  <a:pt x="166687" y="188119"/>
                </a:cubicBezTo>
                <a:cubicBezTo>
                  <a:pt x="168274" y="190500"/>
                  <a:pt x="169427" y="193238"/>
                  <a:pt x="171450" y="195262"/>
                </a:cubicBezTo>
                <a:cubicBezTo>
                  <a:pt x="173831" y="197643"/>
                  <a:pt x="176437" y="199819"/>
                  <a:pt x="178593" y="202406"/>
                </a:cubicBezTo>
                <a:cubicBezTo>
                  <a:pt x="188513" y="214310"/>
                  <a:pt x="177406" y="205584"/>
                  <a:pt x="190500" y="214312"/>
                </a:cubicBezTo>
                <a:cubicBezTo>
                  <a:pt x="195135" y="228219"/>
                  <a:pt x="189254" y="215448"/>
                  <a:pt x="200025" y="226219"/>
                </a:cubicBezTo>
                <a:cubicBezTo>
                  <a:pt x="202048" y="228242"/>
                  <a:pt x="202955" y="231164"/>
                  <a:pt x="204787" y="233362"/>
                </a:cubicBezTo>
                <a:cubicBezTo>
                  <a:pt x="206943" y="235949"/>
                  <a:pt x="209863" y="237848"/>
                  <a:pt x="211931" y="240506"/>
                </a:cubicBezTo>
                <a:cubicBezTo>
                  <a:pt x="224484" y="256646"/>
                  <a:pt x="218240" y="250357"/>
                  <a:pt x="226218" y="264319"/>
                </a:cubicBezTo>
                <a:cubicBezTo>
                  <a:pt x="227638" y="266804"/>
                  <a:pt x="229393" y="269081"/>
                  <a:pt x="230981" y="271462"/>
                </a:cubicBezTo>
                <a:cubicBezTo>
                  <a:pt x="236966" y="289418"/>
                  <a:pt x="228893" y="267285"/>
                  <a:pt x="238125" y="285750"/>
                </a:cubicBezTo>
                <a:cubicBezTo>
                  <a:pt x="239248" y="287995"/>
                  <a:pt x="239287" y="290700"/>
                  <a:pt x="240506" y="292894"/>
                </a:cubicBezTo>
                <a:cubicBezTo>
                  <a:pt x="243286" y="297897"/>
                  <a:pt x="246856" y="302419"/>
                  <a:pt x="250031" y="307181"/>
                </a:cubicBezTo>
                <a:lnTo>
                  <a:pt x="254793" y="314325"/>
                </a:lnTo>
                <a:lnTo>
                  <a:pt x="259556" y="321469"/>
                </a:lnTo>
                <a:cubicBezTo>
                  <a:pt x="260350" y="323850"/>
                  <a:pt x="260815" y="326367"/>
                  <a:pt x="261937" y="328612"/>
                </a:cubicBezTo>
                <a:cubicBezTo>
                  <a:pt x="264940" y="334618"/>
                  <a:pt x="267034" y="336090"/>
                  <a:pt x="271462" y="340519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/>
          <p:cNvSpPr/>
          <p:nvPr/>
        </p:nvSpPr>
        <p:spPr>
          <a:xfrm>
            <a:off x="7562850" y="1596866"/>
            <a:ext cx="490538" cy="219075"/>
          </a:xfrm>
          <a:custGeom>
            <a:avLst/>
            <a:gdLst>
              <a:gd name="connsiteX0" fmla="*/ 0 w 490538"/>
              <a:gd name="connsiteY0" fmla="*/ 0 h 219075"/>
              <a:gd name="connsiteX1" fmla="*/ 19050 w 490538"/>
              <a:gd name="connsiteY1" fmla="*/ 2382 h 219075"/>
              <a:gd name="connsiteX2" fmla="*/ 30956 w 490538"/>
              <a:gd name="connsiteY2" fmla="*/ 11907 h 219075"/>
              <a:gd name="connsiteX3" fmla="*/ 38100 w 490538"/>
              <a:gd name="connsiteY3" fmla="*/ 16669 h 219075"/>
              <a:gd name="connsiteX4" fmla="*/ 59531 w 490538"/>
              <a:gd name="connsiteY4" fmla="*/ 28575 h 219075"/>
              <a:gd name="connsiteX5" fmla="*/ 69056 w 490538"/>
              <a:gd name="connsiteY5" fmla="*/ 35719 h 219075"/>
              <a:gd name="connsiteX6" fmla="*/ 76200 w 490538"/>
              <a:gd name="connsiteY6" fmla="*/ 40482 h 219075"/>
              <a:gd name="connsiteX7" fmla="*/ 85725 w 490538"/>
              <a:gd name="connsiteY7" fmla="*/ 47625 h 219075"/>
              <a:gd name="connsiteX8" fmla="*/ 92869 w 490538"/>
              <a:gd name="connsiteY8" fmla="*/ 52388 h 219075"/>
              <a:gd name="connsiteX9" fmla="*/ 102394 w 490538"/>
              <a:gd name="connsiteY9" fmla="*/ 61913 h 219075"/>
              <a:gd name="connsiteX10" fmla="*/ 109538 w 490538"/>
              <a:gd name="connsiteY10" fmla="*/ 66675 h 219075"/>
              <a:gd name="connsiteX11" fmla="*/ 121444 w 490538"/>
              <a:gd name="connsiteY11" fmla="*/ 78582 h 219075"/>
              <a:gd name="connsiteX12" fmla="*/ 150019 w 490538"/>
              <a:gd name="connsiteY12" fmla="*/ 97632 h 219075"/>
              <a:gd name="connsiteX13" fmla="*/ 159544 w 490538"/>
              <a:gd name="connsiteY13" fmla="*/ 102394 h 219075"/>
              <a:gd name="connsiteX14" fmla="*/ 176213 w 490538"/>
              <a:gd name="connsiteY14" fmla="*/ 111919 h 219075"/>
              <a:gd name="connsiteX15" fmla="*/ 200025 w 490538"/>
              <a:gd name="connsiteY15" fmla="*/ 126207 h 219075"/>
              <a:gd name="connsiteX16" fmla="*/ 207169 w 490538"/>
              <a:gd name="connsiteY16" fmla="*/ 130969 h 219075"/>
              <a:gd name="connsiteX17" fmla="*/ 223838 w 490538"/>
              <a:gd name="connsiteY17" fmla="*/ 135732 h 219075"/>
              <a:gd name="connsiteX18" fmla="*/ 233363 w 490538"/>
              <a:gd name="connsiteY18" fmla="*/ 142875 h 219075"/>
              <a:gd name="connsiteX19" fmla="*/ 247650 w 490538"/>
              <a:gd name="connsiteY19" fmla="*/ 145257 h 219075"/>
              <a:gd name="connsiteX20" fmla="*/ 261938 w 490538"/>
              <a:gd name="connsiteY20" fmla="*/ 150019 h 219075"/>
              <a:gd name="connsiteX21" fmla="*/ 271463 w 490538"/>
              <a:gd name="connsiteY21" fmla="*/ 152400 h 219075"/>
              <a:gd name="connsiteX22" fmla="*/ 297656 w 490538"/>
              <a:gd name="connsiteY22" fmla="*/ 164307 h 219075"/>
              <a:gd name="connsiteX23" fmla="*/ 309563 w 490538"/>
              <a:gd name="connsiteY23" fmla="*/ 169069 h 219075"/>
              <a:gd name="connsiteX24" fmla="*/ 321469 w 490538"/>
              <a:gd name="connsiteY24" fmla="*/ 171450 h 219075"/>
              <a:gd name="connsiteX25" fmla="*/ 347663 w 490538"/>
              <a:gd name="connsiteY25" fmla="*/ 176213 h 219075"/>
              <a:gd name="connsiteX26" fmla="*/ 361950 w 490538"/>
              <a:gd name="connsiteY26" fmla="*/ 180975 h 219075"/>
              <a:gd name="connsiteX27" fmla="*/ 371475 w 490538"/>
              <a:gd name="connsiteY27" fmla="*/ 185738 h 219075"/>
              <a:gd name="connsiteX28" fmla="*/ 383381 w 490538"/>
              <a:gd name="connsiteY28" fmla="*/ 188119 h 219075"/>
              <a:gd name="connsiteX29" fmla="*/ 392906 w 490538"/>
              <a:gd name="connsiteY29" fmla="*/ 190500 h 219075"/>
              <a:gd name="connsiteX30" fmla="*/ 400050 w 490538"/>
              <a:gd name="connsiteY30" fmla="*/ 192882 h 219075"/>
              <a:gd name="connsiteX31" fmla="*/ 411956 w 490538"/>
              <a:gd name="connsiteY31" fmla="*/ 195263 h 219075"/>
              <a:gd name="connsiteX32" fmla="*/ 431006 w 490538"/>
              <a:gd name="connsiteY32" fmla="*/ 200025 h 219075"/>
              <a:gd name="connsiteX33" fmla="*/ 469106 w 490538"/>
              <a:gd name="connsiteY33" fmla="*/ 209550 h 219075"/>
              <a:gd name="connsiteX34" fmla="*/ 476250 w 490538"/>
              <a:gd name="connsiteY34" fmla="*/ 211932 h 219075"/>
              <a:gd name="connsiteX35" fmla="*/ 483394 w 490538"/>
              <a:gd name="connsiteY35" fmla="*/ 214313 h 219075"/>
              <a:gd name="connsiteX36" fmla="*/ 490538 w 490538"/>
              <a:gd name="connsiteY3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0538" h="219075">
                <a:moveTo>
                  <a:pt x="0" y="0"/>
                </a:moveTo>
                <a:cubicBezTo>
                  <a:pt x="6350" y="794"/>
                  <a:pt x="13077" y="85"/>
                  <a:pt x="19050" y="2382"/>
                </a:cubicBezTo>
                <a:cubicBezTo>
                  <a:pt x="23794" y="4207"/>
                  <a:pt x="26890" y="8858"/>
                  <a:pt x="30956" y="11907"/>
                </a:cubicBezTo>
                <a:cubicBezTo>
                  <a:pt x="33246" y="13624"/>
                  <a:pt x="35615" y="15249"/>
                  <a:pt x="38100" y="16669"/>
                </a:cubicBezTo>
                <a:cubicBezTo>
                  <a:pt x="53973" y="25739"/>
                  <a:pt x="41701" y="16689"/>
                  <a:pt x="59531" y="28575"/>
                </a:cubicBezTo>
                <a:cubicBezTo>
                  <a:pt x="62833" y="30776"/>
                  <a:pt x="65827" y="33412"/>
                  <a:pt x="69056" y="35719"/>
                </a:cubicBezTo>
                <a:cubicBezTo>
                  <a:pt x="71385" y="37383"/>
                  <a:pt x="73871" y="38818"/>
                  <a:pt x="76200" y="40482"/>
                </a:cubicBezTo>
                <a:cubicBezTo>
                  <a:pt x="79429" y="42789"/>
                  <a:pt x="82496" y="45318"/>
                  <a:pt x="85725" y="47625"/>
                </a:cubicBezTo>
                <a:cubicBezTo>
                  <a:pt x="88054" y="49289"/>
                  <a:pt x="90696" y="50525"/>
                  <a:pt x="92869" y="52388"/>
                </a:cubicBezTo>
                <a:cubicBezTo>
                  <a:pt x="96278" y="55310"/>
                  <a:pt x="98985" y="58991"/>
                  <a:pt x="102394" y="61913"/>
                </a:cubicBezTo>
                <a:cubicBezTo>
                  <a:pt x="104567" y="63775"/>
                  <a:pt x="107384" y="64790"/>
                  <a:pt x="109538" y="66675"/>
                </a:cubicBezTo>
                <a:cubicBezTo>
                  <a:pt x="113762" y="70371"/>
                  <a:pt x="117132" y="74989"/>
                  <a:pt x="121444" y="78582"/>
                </a:cubicBezTo>
                <a:cubicBezTo>
                  <a:pt x="128923" y="84815"/>
                  <a:pt x="141040" y="92644"/>
                  <a:pt x="150019" y="97632"/>
                </a:cubicBezTo>
                <a:cubicBezTo>
                  <a:pt x="153122" y="99356"/>
                  <a:pt x="156534" y="100513"/>
                  <a:pt x="159544" y="102394"/>
                </a:cubicBezTo>
                <a:cubicBezTo>
                  <a:pt x="176021" y="112692"/>
                  <a:pt x="162177" y="107241"/>
                  <a:pt x="176213" y="111919"/>
                </a:cubicBezTo>
                <a:cubicBezTo>
                  <a:pt x="211142" y="135206"/>
                  <a:pt x="174411" y="111570"/>
                  <a:pt x="200025" y="126207"/>
                </a:cubicBezTo>
                <a:cubicBezTo>
                  <a:pt x="202510" y="127627"/>
                  <a:pt x="204609" y="129689"/>
                  <a:pt x="207169" y="130969"/>
                </a:cubicBezTo>
                <a:cubicBezTo>
                  <a:pt x="210582" y="132675"/>
                  <a:pt x="220791" y="134970"/>
                  <a:pt x="223838" y="135732"/>
                </a:cubicBezTo>
                <a:cubicBezTo>
                  <a:pt x="227013" y="138113"/>
                  <a:pt x="229678" y="141401"/>
                  <a:pt x="233363" y="142875"/>
                </a:cubicBezTo>
                <a:cubicBezTo>
                  <a:pt x="237846" y="144668"/>
                  <a:pt x="242966" y="144086"/>
                  <a:pt x="247650" y="145257"/>
                </a:cubicBezTo>
                <a:cubicBezTo>
                  <a:pt x="252520" y="146475"/>
                  <a:pt x="257068" y="148802"/>
                  <a:pt x="261938" y="150019"/>
                </a:cubicBezTo>
                <a:lnTo>
                  <a:pt x="271463" y="152400"/>
                </a:lnTo>
                <a:cubicBezTo>
                  <a:pt x="305804" y="169571"/>
                  <a:pt x="279166" y="157373"/>
                  <a:pt x="297656" y="164307"/>
                </a:cubicBezTo>
                <a:cubicBezTo>
                  <a:pt x="301658" y="165808"/>
                  <a:pt x="305469" y="167841"/>
                  <a:pt x="309563" y="169069"/>
                </a:cubicBezTo>
                <a:cubicBezTo>
                  <a:pt x="313440" y="170232"/>
                  <a:pt x="317487" y="170726"/>
                  <a:pt x="321469" y="171450"/>
                </a:cubicBezTo>
                <a:cubicBezTo>
                  <a:pt x="326900" y="172438"/>
                  <a:pt x="341793" y="174612"/>
                  <a:pt x="347663" y="176213"/>
                </a:cubicBezTo>
                <a:cubicBezTo>
                  <a:pt x="352506" y="177534"/>
                  <a:pt x="357460" y="178730"/>
                  <a:pt x="361950" y="180975"/>
                </a:cubicBezTo>
                <a:cubicBezTo>
                  <a:pt x="365125" y="182563"/>
                  <a:pt x="368107" y="184615"/>
                  <a:pt x="371475" y="185738"/>
                </a:cubicBezTo>
                <a:cubicBezTo>
                  <a:pt x="375315" y="187018"/>
                  <a:pt x="379430" y="187241"/>
                  <a:pt x="383381" y="188119"/>
                </a:cubicBezTo>
                <a:cubicBezTo>
                  <a:pt x="386576" y="188829"/>
                  <a:pt x="389759" y="189601"/>
                  <a:pt x="392906" y="190500"/>
                </a:cubicBezTo>
                <a:cubicBezTo>
                  <a:pt x="395320" y="191190"/>
                  <a:pt x="397615" y="192273"/>
                  <a:pt x="400050" y="192882"/>
                </a:cubicBezTo>
                <a:cubicBezTo>
                  <a:pt x="403976" y="193864"/>
                  <a:pt x="408012" y="194353"/>
                  <a:pt x="411956" y="195263"/>
                </a:cubicBezTo>
                <a:cubicBezTo>
                  <a:pt x="418334" y="196735"/>
                  <a:pt x="424588" y="198741"/>
                  <a:pt x="431006" y="200025"/>
                </a:cubicBezTo>
                <a:cubicBezTo>
                  <a:pt x="459731" y="205770"/>
                  <a:pt x="447146" y="202230"/>
                  <a:pt x="469106" y="209550"/>
                </a:cubicBezTo>
                <a:lnTo>
                  <a:pt x="476250" y="211932"/>
                </a:lnTo>
                <a:cubicBezTo>
                  <a:pt x="478631" y="212726"/>
                  <a:pt x="481305" y="212921"/>
                  <a:pt x="483394" y="214313"/>
                </a:cubicBezTo>
                <a:lnTo>
                  <a:pt x="490538" y="219075"/>
                </a:ln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8210550" y="1875473"/>
            <a:ext cx="842963" cy="416746"/>
          </a:xfrm>
          <a:custGeom>
            <a:avLst/>
            <a:gdLst>
              <a:gd name="connsiteX0" fmla="*/ 0 w 842963"/>
              <a:gd name="connsiteY0" fmla="*/ 0 h 416746"/>
              <a:gd name="connsiteX1" fmla="*/ 33338 w 842963"/>
              <a:gd name="connsiteY1" fmla="*/ 14287 h 416746"/>
              <a:gd name="connsiteX2" fmla="*/ 47625 w 842963"/>
              <a:gd name="connsiteY2" fmla="*/ 23812 h 416746"/>
              <a:gd name="connsiteX3" fmla="*/ 80963 w 842963"/>
              <a:gd name="connsiteY3" fmla="*/ 40481 h 416746"/>
              <a:gd name="connsiteX4" fmla="*/ 102394 w 842963"/>
              <a:gd name="connsiteY4" fmla="*/ 52387 h 416746"/>
              <a:gd name="connsiteX5" fmla="*/ 135731 w 842963"/>
              <a:gd name="connsiteY5" fmla="*/ 66675 h 416746"/>
              <a:gd name="connsiteX6" fmla="*/ 150019 w 842963"/>
              <a:gd name="connsiteY6" fmla="*/ 71437 h 416746"/>
              <a:gd name="connsiteX7" fmla="*/ 173831 w 842963"/>
              <a:gd name="connsiteY7" fmla="*/ 83343 h 416746"/>
              <a:gd name="connsiteX8" fmla="*/ 190500 w 842963"/>
              <a:gd name="connsiteY8" fmla="*/ 90487 h 416746"/>
              <a:gd name="connsiteX9" fmla="*/ 207169 w 842963"/>
              <a:gd name="connsiteY9" fmla="*/ 102393 h 416746"/>
              <a:gd name="connsiteX10" fmla="*/ 214313 w 842963"/>
              <a:gd name="connsiteY10" fmla="*/ 104775 h 416746"/>
              <a:gd name="connsiteX11" fmla="*/ 230981 w 842963"/>
              <a:gd name="connsiteY11" fmla="*/ 116681 h 416746"/>
              <a:gd name="connsiteX12" fmla="*/ 254794 w 842963"/>
              <a:gd name="connsiteY12" fmla="*/ 138112 h 416746"/>
              <a:gd name="connsiteX13" fmla="*/ 269081 w 842963"/>
              <a:gd name="connsiteY13" fmla="*/ 154781 h 416746"/>
              <a:gd name="connsiteX14" fmla="*/ 285750 w 842963"/>
              <a:gd name="connsiteY14" fmla="*/ 169068 h 416746"/>
              <a:gd name="connsiteX15" fmla="*/ 295275 w 842963"/>
              <a:gd name="connsiteY15" fmla="*/ 176212 h 416746"/>
              <a:gd name="connsiteX16" fmla="*/ 304800 w 842963"/>
              <a:gd name="connsiteY16" fmla="*/ 185737 h 416746"/>
              <a:gd name="connsiteX17" fmla="*/ 352425 w 842963"/>
              <a:gd name="connsiteY17" fmla="*/ 202406 h 416746"/>
              <a:gd name="connsiteX18" fmla="*/ 364331 w 842963"/>
              <a:gd name="connsiteY18" fmla="*/ 211931 h 416746"/>
              <a:gd name="connsiteX19" fmla="*/ 373856 w 842963"/>
              <a:gd name="connsiteY19" fmla="*/ 214312 h 416746"/>
              <a:gd name="connsiteX20" fmla="*/ 390525 w 842963"/>
              <a:gd name="connsiteY20" fmla="*/ 226218 h 416746"/>
              <a:gd name="connsiteX21" fmla="*/ 397669 w 842963"/>
              <a:gd name="connsiteY21" fmla="*/ 230981 h 416746"/>
              <a:gd name="connsiteX22" fmla="*/ 416719 w 842963"/>
              <a:gd name="connsiteY22" fmla="*/ 245268 h 416746"/>
              <a:gd name="connsiteX23" fmla="*/ 423863 w 842963"/>
              <a:gd name="connsiteY23" fmla="*/ 247650 h 416746"/>
              <a:gd name="connsiteX24" fmla="*/ 431006 w 842963"/>
              <a:gd name="connsiteY24" fmla="*/ 254793 h 416746"/>
              <a:gd name="connsiteX25" fmla="*/ 442913 w 842963"/>
              <a:gd name="connsiteY25" fmla="*/ 261937 h 416746"/>
              <a:gd name="connsiteX26" fmla="*/ 450056 w 842963"/>
              <a:gd name="connsiteY26" fmla="*/ 266700 h 416746"/>
              <a:gd name="connsiteX27" fmla="*/ 459581 w 842963"/>
              <a:gd name="connsiteY27" fmla="*/ 273843 h 416746"/>
              <a:gd name="connsiteX28" fmla="*/ 466725 w 842963"/>
              <a:gd name="connsiteY28" fmla="*/ 276225 h 416746"/>
              <a:gd name="connsiteX29" fmla="*/ 485775 w 842963"/>
              <a:gd name="connsiteY29" fmla="*/ 288131 h 416746"/>
              <a:gd name="connsiteX30" fmla="*/ 504825 w 842963"/>
              <a:gd name="connsiteY30" fmla="*/ 304800 h 416746"/>
              <a:gd name="connsiteX31" fmla="*/ 511969 w 842963"/>
              <a:gd name="connsiteY31" fmla="*/ 309562 h 416746"/>
              <a:gd name="connsiteX32" fmla="*/ 519113 w 842963"/>
              <a:gd name="connsiteY32" fmla="*/ 314325 h 416746"/>
              <a:gd name="connsiteX33" fmla="*/ 528638 w 842963"/>
              <a:gd name="connsiteY33" fmla="*/ 319087 h 416746"/>
              <a:gd name="connsiteX34" fmla="*/ 550069 w 842963"/>
              <a:gd name="connsiteY34" fmla="*/ 328612 h 416746"/>
              <a:gd name="connsiteX35" fmla="*/ 559594 w 842963"/>
              <a:gd name="connsiteY35" fmla="*/ 335756 h 416746"/>
              <a:gd name="connsiteX36" fmla="*/ 581025 w 842963"/>
              <a:gd name="connsiteY36" fmla="*/ 342900 h 416746"/>
              <a:gd name="connsiteX37" fmla="*/ 588169 w 842963"/>
              <a:gd name="connsiteY37" fmla="*/ 350043 h 416746"/>
              <a:gd name="connsiteX38" fmla="*/ 607219 w 842963"/>
              <a:gd name="connsiteY38" fmla="*/ 357187 h 416746"/>
              <a:gd name="connsiteX39" fmla="*/ 619125 w 842963"/>
              <a:gd name="connsiteY39" fmla="*/ 369093 h 416746"/>
              <a:gd name="connsiteX40" fmla="*/ 626269 w 842963"/>
              <a:gd name="connsiteY40" fmla="*/ 376237 h 416746"/>
              <a:gd name="connsiteX41" fmla="*/ 631031 w 842963"/>
              <a:gd name="connsiteY41" fmla="*/ 383381 h 416746"/>
              <a:gd name="connsiteX42" fmla="*/ 640556 w 842963"/>
              <a:gd name="connsiteY42" fmla="*/ 385762 h 416746"/>
              <a:gd name="connsiteX43" fmla="*/ 647700 w 842963"/>
              <a:gd name="connsiteY43" fmla="*/ 388143 h 416746"/>
              <a:gd name="connsiteX44" fmla="*/ 657225 w 842963"/>
              <a:gd name="connsiteY44" fmla="*/ 392906 h 416746"/>
              <a:gd name="connsiteX45" fmla="*/ 666750 w 842963"/>
              <a:gd name="connsiteY45" fmla="*/ 395287 h 416746"/>
              <a:gd name="connsiteX46" fmla="*/ 697706 w 842963"/>
              <a:gd name="connsiteY46" fmla="*/ 400050 h 416746"/>
              <a:gd name="connsiteX47" fmla="*/ 776288 w 842963"/>
              <a:gd name="connsiteY47" fmla="*/ 407193 h 416746"/>
              <a:gd name="connsiteX48" fmla="*/ 816769 w 842963"/>
              <a:gd name="connsiteY48" fmla="*/ 411956 h 416746"/>
              <a:gd name="connsiteX49" fmla="*/ 823913 w 842963"/>
              <a:gd name="connsiteY49" fmla="*/ 414337 h 416746"/>
              <a:gd name="connsiteX50" fmla="*/ 842963 w 842963"/>
              <a:gd name="connsiteY50" fmla="*/ 416718 h 41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42963" h="416746">
                <a:moveTo>
                  <a:pt x="0" y="0"/>
                </a:moveTo>
                <a:cubicBezTo>
                  <a:pt x="13668" y="5125"/>
                  <a:pt x="21125" y="7162"/>
                  <a:pt x="33338" y="14287"/>
                </a:cubicBezTo>
                <a:cubicBezTo>
                  <a:pt x="38282" y="17171"/>
                  <a:pt x="42610" y="21054"/>
                  <a:pt x="47625" y="23812"/>
                </a:cubicBezTo>
                <a:cubicBezTo>
                  <a:pt x="58511" y="29800"/>
                  <a:pt x="70102" y="34447"/>
                  <a:pt x="80963" y="40481"/>
                </a:cubicBezTo>
                <a:cubicBezTo>
                  <a:pt x="88107" y="44450"/>
                  <a:pt x="95022" y="48861"/>
                  <a:pt x="102394" y="52387"/>
                </a:cubicBezTo>
                <a:cubicBezTo>
                  <a:pt x="113301" y="57603"/>
                  <a:pt x="124261" y="62852"/>
                  <a:pt x="135731" y="66675"/>
                </a:cubicBezTo>
                <a:cubicBezTo>
                  <a:pt x="140494" y="68262"/>
                  <a:pt x="145420" y="69425"/>
                  <a:pt x="150019" y="71437"/>
                </a:cubicBezTo>
                <a:cubicBezTo>
                  <a:pt x="158149" y="74994"/>
                  <a:pt x="165674" y="79847"/>
                  <a:pt x="173831" y="83343"/>
                </a:cubicBezTo>
                <a:cubicBezTo>
                  <a:pt x="179387" y="85724"/>
                  <a:pt x="185093" y="87783"/>
                  <a:pt x="190500" y="90487"/>
                </a:cubicBezTo>
                <a:cubicBezTo>
                  <a:pt x="197860" y="94167"/>
                  <a:pt x="199633" y="98087"/>
                  <a:pt x="207169" y="102393"/>
                </a:cubicBezTo>
                <a:cubicBezTo>
                  <a:pt x="209348" y="103638"/>
                  <a:pt x="212068" y="103652"/>
                  <a:pt x="214313" y="104775"/>
                </a:cubicBezTo>
                <a:cubicBezTo>
                  <a:pt x="218056" y="106647"/>
                  <a:pt x="228462" y="114882"/>
                  <a:pt x="230981" y="116681"/>
                </a:cubicBezTo>
                <a:cubicBezTo>
                  <a:pt x="241161" y="123952"/>
                  <a:pt x="245719" y="124497"/>
                  <a:pt x="254794" y="138112"/>
                </a:cubicBezTo>
                <a:cubicBezTo>
                  <a:pt x="264498" y="152671"/>
                  <a:pt x="253685" y="137461"/>
                  <a:pt x="269081" y="154781"/>
                </a:cubicBezTo>
                <a:cubicBezTo>
                  <a:pt x="281925" y="169231"/>
                  <a:pt x="272919" y="164792"/>
                  <a:pt x="285750" y="169068"/>
                </a:cubicBezTo>
                <a:cubicBezTo>
                  <a:pt x="288925" y="171449"/>
                  <a:pt x="292288" y="173599"/>
                  <a:pt x="295275" y="176212"/>
                </a:cubicBezTo>
                <a:cubicBezTo>
                  <a:pt x="298654" y="179169"/>
                  <a:pt x="300875" y="183556"/>
                  <a:pt x="304800" y="185737"/>
                </a:cubicBezTo>
                <a:cubicBezTo>
                  <a:pt x="330242" y="199871"/>
                  <a:pt x="331138" y="198858"/>
                  <a:pt x="352425" y="202406"/>
                </a:cubicBezTo>
                <a:cubicBezTo>
                  <a:pt x="356394" y="205581"/>
                  <a:pt x="359888" y="209463"/>
                  <a:pt x="364331" y="211931"/>
                </a:cubicBezTo>
                <a:cubicBezTo>
                  <a:pt x="367192" y="213520"/>
                  <a:pt x="371081" y="212578"/>
                  <a:pt x="373856" y="214312"/>
                </a:cubicBezTo>
                <a:cubicBezTo>
                  <a:pt x="399683" y="230454"/>
                  <a:pt x="371000" y="219711"/>
                  <a:pt x="390525" y="226218"/>
                </a:cubicBezTo>
                <a:cubicBezTo>
                  <a:pt x="392906" y="227806"/>
                  <a:pt x="395354" y="229298"/>
                  <a:pt x="397669" y="230981"/>
                </a:cubicBezTo>
                <a:cubicBezTo>
                  <a:pt x="404088" y="235650"/>
                  <a:pt x="409189" y="242757"/>
                  <a:pt x="416719" y="245268"/>
                </a:cubicBezTo>
                <a:lnTo>
                  <a:pt x="423863" y="247650"/>
                </a:lnTo>
                <a:cubicBezTo>
                  <a:pt x="426244" y="250031"/>
                  <a:pt x="428312" y="252773"/>
                  <a:pt x="431006" y="254793"/>
                </a:cubicBezTo>
                <a:cubicBezTo>
                  <a:pt x="434709" y="257570"/>
                  <a:pt x="438988" y="259484"/>
                  <a:pt x="442913" y="261937"/>
                </a:cubicBezTo>
                <a:cubicBezTo>
                  <a:pt x="445340" y="263454"/>
                  <a:pt x="447727" y="265037"/>
                  <a:pt x="450056" y="266700"/>
                </a:cubicBezTo>
                <a:cubicBezTo>
                  <a:pt x="453285" y="269007"/>
                  <a:pt x="456135" y="271874"/>
                  <a:pt x="459581" y="273843"/>
                </a:cubicBezTo>
                <a:cubicBezTo>
                  <a:pt x="461760" y="275088"/>
                  <a:pt x="464521" y="275023"/>
                  <a:pt x="466725" y="276225"/>
                </a:cubicBezTo>
                <a:cubicBezTo>
                  <a:pt x="473299" y="279811"/>
                  <a:pt x="485775" y="288131"/>
                  <a:pt x="485775" y="288131"/>
                </a:cubicBezTo>
                <a:cubicBezTo>
                  <a:pt x="493713" y="300037"/>
                  <a:pt x="488157" y="293689"/>
                  <a:pt x="504825" y="304800"/>
                </a:cubicBezTo>
                <a:lnTo>
                  <a:pt x="511969" y="309562"/>
                </a:lnTo>
                <a:cubicBezTo>
                  <a:pt x="514350" y="311150"/>
                  <a:pt x="516553" y="313045"/>
                  <a:pt x="519113" y="314325"/>
                </a:cubicBezTo>
                <a:cubicBezTo>
                  <a:pt x="522288" y="315912"/>
                  <a:pt x="525535" y="317363"/>
                  <a:pt x="528638" y="319087"/>
                </a:cubicBezTo>
                <a:cubicBezTo>
                  <a:pt x="545492" y="328450"/>
                  <a:pt x="534539" y="324730"/>
                  <a:pt x="550069" y="328612"/>
                </a:cubicBezTo>
                <a:cubicBezTo>
                  <a:pt x="553244" y="330993"/>
                  <a:pt x="555967" y="334144"/>
                  <a:pt x="559594" y="335756"/>
                </a:cubicBezTo>
                <a:cubicBezTo>
                  <a:pt x="577024" y="343503"/>
                  <a:pt x="566088" y="332231"/>
                  <a:pt x="581025" y="342900"/>
                </a:cubicBezTo>
                <a:cubicBezTo>
                  <a:pt x="583765" y="344857"/>
                  <a:pt x="585429" y="348086"/>
                  <a:pt x="588169" y="350043"/>
                </a:cubicBezTo>
                <a:cubicBezTo>
                  <a:pt x="594876" y="354834"/>
                  <a:pt x="599547" y="355269"/>
                  <a:pt x="607219" y="357187"/>
                </a:cubicBezTo>
                <a:cubicBezTo>
                  <a:pt x="620317" y="365919"/>
                  <a:pt x="609203" y="357187"/>
                  <a:pt x="619125" y="369093"/>
                </a:cubicBezTo>
                <a:cubicBezTo>
                  <a:pt x="621281" y="371680"/>
                  <a:pt x="624113" y="373650"/>
                  <a:pt x="626269" y="376237"/>
                </a:cubicBezTo>
                <a:cubicBezTo>
                  <a:pt x="628101" y="378436"/>
                  <a:pt x="628650" y="381793"/>
                  <a:pt x="631031" y="383381"/>
                </a:cubicBezTo>
                <a:cubicBezTo>
                  <a:pt x="633754" y="385196"/>
                  <a:pt x="637409" y="384863"/>
                  <a:pt x="640556" y="385762"/>
                </a:cubicBezTo>
                <a:cubicBezTo>
                  <a:pt x="642970" y="386452"/>
                  <a:pt x="645393" y="387154"/>
                  <a:pt x="647700" y="388143"/>
                </a:cubicBezTo>
                <a:cubicBezTo>
                  <a:pt x="650963" y="389541"/>
                  <a:pt x="653901" y="391660"/>
                  <a:pt x="657225" y="392906"/>
                </a:cubicBezTo>
                <a:cubicBezTo>
                  <a:pt x="660289" y="394055"/>
                  <a:pt x="663603" y="394388"/>
                  <a:pt x="666750" y="395287"/>
                </a:cubicBezTo>
                <a:cubicBezTo>
                  <a:pt x="684514" y="400362"/>
                  <a:pt x="661695" y="396872"/>
                  <a:pt x="697706" y="400050"/>
                </a:cubicBezTo>
                <a:cubicBezTo>
                  <a:pt x="775847" y="406945"/>
                  <a:pt x="730657" y="402124"/>
                  <a:pt x="776288" y="407193"/>
                </a:cubicBezTo>
                <a:cubicBezTo>
                  <a:pt x="800011" y="413126"/>
                  <a:pt x="769400" y="406035"/>
                  <a:pt x="816769" y="411956"/>
                </a:cubicBezTo>
                <a:cubicBezTo>
                  <a:pt x="819260" y="412267"/>
                  <a:pt x="821478" y="413728"/>
                  <a:pt x="823913" y="414337"/>
                </a:cubicBezTo>
                <a:cubicBezTo>
                  <a:pt x="835306" y="417185"/>
                  <a:pt x="833447" y="416718"/>
                  <a:pt x="842963" y="416718"/>
                </a:cubicBezTo>
              </a:path>
            </a:pathLst>
          </a:cu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317707" y="4022986"/>
            <a:ext cx="124126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317707" y="3950751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1558972" y="3950751"/>
            <a:ext cx="0" cy="15070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98934" y="3806939"/>
            <a:ext cx="471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+mj-lt"/>
                <a:cs typeface="Arial" panose="020B0604020202020204" pitchFamily="34" charset="0"/>
              </a:rPr>
              <a:t>5 km</a:t>
            </a:r>
            <a:endParaRPr lang="en-US" sz="11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95" y="3891009"/>
            <a:ext cx="4976243" cy="25412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6" name="Straight Arrow Connector 55"/>
          <p:cNvCxnSpPr/>
          <p:nvPr/>
        </p:nvCxnSpPr>
        <p:spPr>
          <a:xfrm>
            <a:off x="5046720" y="1685944"/>
            <a:ext cx="1410208" cy="226480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1" y="3891009"/>
            <a:ext cx="3911925" cy="25412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H="1">
            <a:off x="2773680" y="2124219"/>
            <a:ext cx="1156025" cy="158672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hteck 80"/>
          <p:cNvSpPr/>
          <p:nvPr/>
        </p:nvSpPr>
        <p:spPr>
          <a:xfrm>
            <a:off x="4154695" y="6435090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Santa Rosa Road near Lompoc</a:t>
            </a:r>
            <a:endParaRPr lang="en-US" dirty="0"/>
          </a:p>
        </p:txBody>
      </p:sp>
      <p:sp>
        <p:nvSpPr>
          <p:cNvPr id="58" name="Rechteck 80"/>
          <p:cNvSpPr/>
          <p:nvPr/>
        </p:nvSpPr>
        <p:spPr>
          <a:xfrm>
            <a:off x="22578" y="6428005"/>
            <a:ext cx="350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San </a:t>
            </a:r>
            <a:r>
              <a:rPr lang="en-US" dirty="0" err="1" smtClean="0"/>
              <a:t>Miguelito</a:t>
            </a:r>
            <a:r>
              <a:rPr lang="en-US" dirty="0" smtClean="0"/>
              <a:t> Canyon near Lompoc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Summary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199" y="4935723"/>
            <a:ext cx="3251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 smtClean="0"/>
              <a:t>3.    Intense deformation </a:t>
            </a:r>
            <a:r>
              <a:rPr lang="en-US" dirty="0" smtClean="0"/>
              <a:t>at </a:t>
            </a:r>
            <a:r>
              <a:rPr lang="en-US" b="1" dirty="0" smtClean="0"/>
              <a:t>outcrop-scale</a:t>
            </a:r>
            <a:r>
              <a:rPr lang="en-US" dirty="0" smtClean="0"/>
              <a:t> might be associated to the </a:t>
            </a:r>
            <a:r>
              <a:rPr lang="en-US" b="1" dirty="0" smtClean="0"/>
              <a:t>Santa Ynez River Fault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0199" y="941535"/>
            <a:ext cx="3437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</a:rPr>
              <a:t>1.    </a:t>
            </a:r>
            <a:r>
              <a:rPr lang="en-US" dirty="0" smtClean="0">
                <a:solidFill>
                  <a:prstClr val="black"/>
                </a:solidFill>
              </a:rPr>
              <a:t>Rocks </a:t>
            </a:r>
            <a:r>
              <a:rPr lang="en-US" dirty="0">
                <a:solidFill>
                  <a:prstClr val="black"/>
                </a:solidFill>
              </a:rPr>
              <a:t>of the </a:t>
            </a:r>
            <a:r>
              <a:rPr lang="en-US" b="1" dirty="0">
                <a:solidFill>
                  <a:prstClr val="black"/>
                </a:solidFill>
              </a:rPr>
              <a:t>Monterey Formation</a:t>
            </a:r>
            <a:r>
              <a:rPr lang="en-US" dirty="0">
                <a:solidFill>
                  <a:prstClr val="black"/>
                </a:solidFill>
              </a:rPr>
              <a:t> are </a:t>
            </a:r>
            <a:r>
              <a:rPr lang="en-US" b="1" dirty="0">
                <a:solidFill>
                  <a:prstClr val="black"/>
                </a:solidFill>
              </a:rPr>
              <a:t>suitable</a:t>
            </a:r>
            <a:r>
              <a:rPr lang="en-US" dirty="0">
                <a:solidFill>
                  <a:prstClr val="black"/>
                </a:solidFill>
              </a:rPr>
              <a:t> to quantify tectonic shortening at map-scale and outcrop-scale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0199" y="3089205"/>
            <a:ext cx="3251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</a:rPr>
              <a:t>2.    Strain </a:t>
            </a:r>
            <a:r>
              <a:rPr lang="en-US" b="1" dirty="0">
                <a:solidFill>
                  <a:prstClr val="black"/>
                </a:solidFill>
              </a:rPr>
              <a:t>measurements </a:t>
            </a:r>
            <a:r>
              <a:rPr lang="en-US" dirty="0">
                <a:solidFill>
                  <a:prstClr val="black"/>
                </a:solidFill>
              </a:rPr>
              <a:t>at map-scale </a:t>
            </a:r>
            <a:r>
              <a:rPr lang="en-US" dirty="0" smtClean="0">
                <a:solidFill>
                  <a:prstClr val="black"/>
                </a:solidFill>
              </a:rPr>
              <a:t>appear to be </a:t>
            </a:r>
            <a:r>
              <a:rPr lang="en-US" b="1" dirty="0" smtClean="0">
                <a:solidFill>
                  <a:prstClr val="black"/>
                </a:solidFill>
              </a:rPr>
              <a:t>additive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to Namson and Davis, 1990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97" y="854050"/>
            <a:ext cx="3221480" cy="128781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" name="Picture 6" descr="C:\Users\012529008\Desktop\Composite Profi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08" y="2554596"/>
            <a:ext cx="4328038" cy="19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550" y="4885389"/>
            <a:ext cx="4362276" cy="182644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1" name="Straight Connector 120"/>
          <p:cNvCxnSpPr/>
          <p:nvPr/>
        </p:nvCxnSpPr>
        <p:spPr>
          <a:xfrm flipH="1">
            <a:off x="0" y="2416029"/>
            <a:ext cx="9303391" cy="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-141839" y="4690844"/>
            <a:ext cx="9303391" cy="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0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5509"/>
            <a:ext cx="9143999" cy="4275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4-Point Star 2"/>
          <p:cNvSpPr/>
          <p:nvPr/>
        </p:nvSpPr>
        <p:spPr>
          <a:xfrm>
            <a:off x="5242561" y="4127306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3665221" y="2450906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3718561" y="1277426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2400301" y="1269806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2171701" y="1406966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3558541" y="756919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Point Star 33"/>
          <p:cNvSpPr/>
          <p:nvPr/>
        </p:nvSpPr>
        <p:spPr>
          <a:xfrm>
            <a:off x="1379221" y="2542346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13046" y="417314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698652" y="247989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63422" y="132243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438401" y="130492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4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203227" y="144506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410560" y="25808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595782" y="78549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510604" y="212681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?</a:t>
            </a:r>
            <a:endParaRPr lang="en-US" sz="1400" b="1" dirty="0"/>
          </a:p>
        </p:txBody>
      </p:sp>
      <p:sp>
        <p:nvSpPr>
          <p:cNvPr id="52" name="4-Point Star 51"/>
          <p:cNvSpPr/>
          <p:nvPr/>
        </p:nvSpPr>
        <p:spPr>
          <a:xfrm>
            <a:off x="2469553" y="2080894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" y="114300"/>
            <a:ext cx="543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Yannick Wirtz Thesis Field Trip  -  7/27/15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38100" y="4864100"/>
            <a:ext cx="92565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Stop 1:</a:t>
            </a:r>
            <a:r>
              <a:rPr lang="en-US" sz="1600" dirty="0" smtClean="0"/>
              <a:t> San Julio Ranch - Meet Jim </a:t>
            </a:r>
            <a:r>
              <a:rPr lang="en-US" sz="1600" dirty="0" err="1" smtClean="0"/>
              <a:t>Poett</a:t>
            </a:r>
            <a:r>
              <a:rPr lang="en-US" sz="1600" dirty="0" smtClean="0"/>
              <a:t> at his Ranch, see original Dibblee drafts</a:t>
            </a:r>
          </a:p>
          <a:p>
            <a:r>
              <a:rPr lang="en-US" sz="1600" b="1" dirty="0" smtClean="0"/>
              <a:t>Stop 2: </a:t>
            </a:r>
            <a:r>
              <a:rPr lang="en-US" sz="1600" dirty="0" smtClean="0"/>
              <a:t>Possible Monterey detachment at the base, visit old diatomite quarry </a:t>
            </a:r>
          </a:p>
          <a:p>
            <a:r>
              <a:rPr lang="en-US" sz="1600" b="1" dirty="0" smtClean="0"/>
              <a:t>Stop 3:</a:t>
            </a:r>
            <a:r>
              <a:rPr lang="en-US" sz="1600" dirty="0" smtClean="0"/>
              <a:t> Santa Rosa Road - Talk about fold classification at map-scale, x-sections, deformation mechanisms</a:t>
            </a:r>
          </a:p>
          <a:p>
            <a:r>
              <a:rPr lang="en-US" sz="1600" b="1" dirty="0" smtClean="0"/>
              <a:t>Stop 4:</a:t>
            </a:r>
            <a:r>
              <a:rPr lang="en-US" sz="1600" dirty="0" smtClean="0"/>
              <a:t> 20 minutes hike to top of one of the highest peaks - overview: map-scale vs. outcrop-scale</a:t>
            </a:r>
          </a:p>
          <a:p>
            <a:r>
              <a:rPr lang="en-US" sz="1600" b="1" dirty="0" smtClean="0"/>
              <a:t>Stop 5:</a:t>
            </a:r>
            <a:r>
              <a:rPr lang="en-US" sz="1600" dirty="0" smtClean="0"/>
              <a:t> Outcrop-Scale deformation at San </a:t>
            </a:r>
            <a:r>
              <a:rPr lang="en-US" sz="1600" dirty="0" err="1" smtClean="0"/>
              <a:t>Miguelito</a:t>
            </a:r>
            <a:r>
              <a:rPr lang="en-US" sz="1600" dirty="0" smtClean="0"/>
              <a:t> Canyon (meet Aubrey </a:t>
            </a:r>
            <a:r>
              <a:rPr lang="en-US" sz="1600" dirty="0" err="1" smtClean="0"/>
              <a:t>Arguello</a:t>
            </a:r>
            <a:r>
              <a:rPr lang="en-US" sz="1600" dirty="0" smtClean="0"/>
              <a:t> to get access to outcrops)</a:t>
            </a:r>
          </a:p>
          <a:p>
            <a:r>
              <a:rPr lang="en-US" sz="1600" b="1" dirty="0" smtClean="0"/>
              <a:t>Stop 6:</a:t>
            </a:r>
            <a:r>
              <a:rPr lang="en-US" sz="1600" dirty="0" smtClean="0"/>
              <a:t> Outcrop-Scale deformation 2              </a:t>
            </a:r>
            <a:r>
              <a:rPr lang="en-US" sz="1600" b="1" dirty="0" smtClean="0"/>
              <a:t>Stop ?: </a:t>
            </a:r>
            <a:r>
              <a:rPr lang="en-US" sz="1600" dirty="0" smtClean="0"/>
              <a:t>Maybe see Diatomite quarry (if someone will respond)</a:t>
            </a:r>
          </a:p>
          <a:p>
            <a:r>
              <a:rPr lang="en-US" sz="1600" b="1" dirty="0" smtClean="0"/>
              <a:t>Stop 7:</a:t>
            </a:r>
            <a:r>
              <a:rPr lang="en-US" sz="1600" dirty="0" smtClean="0"/>
              <a:t> Sweeney Road - Discuss how to quantify deformation at outcrop-scale, </a:t>
            </a:r>
            <a:r>
              <a:rPr lang="en-US" sz="1600" dirty="0" err="1" smtClean="0"/>
              <a:t>LithoTect</a:t>
            </a:r>
            <a:r>
              <a:rPr lang="en-US" sz="1600" dirty="0" smtClean="0"/>
              <a:t> project,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discussion: how representative is this deformation type for the whole area?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23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08"/>
            <a:ext cx="9143273" cy="534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4-Point Star 31"/>
          <p:cNvSpPr/>
          <p:nvPr/>
        </p:nvSpPr>
        <p:spPr>
          <a:xfrm>
            <a:off x="7299960" y="6501844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4-Point Star 39"/>
          <p:cNvSpPr/>
          <p:nvPr/>
        </p:nvSpPr>
        <p:spPr>
          <a:xfrm>
            <a:off x="3982767" y="4298732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-Point Star 40"/>
          <p:cNvSpPr/>
          <p:nvPr/>
        </p:nvSpPr>
        <p:spPr>
          <a:xfrm>
            <a:off x="4099560" y="2567940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-Point Star 41"/>
          <p:cNvSpPr/>
          <p:nvPr/>
        </p:nvSpPr>
        <p:spPr>
          <a:xfrm>
            <a:off x="2362200" y="2649220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-Point Star 42"/>
          <p:cNvSpPr/>
          <p:nvPr/>
        </p:nvSpPr>
        <p:spPr>
          <a:xfrm>
            <a:off x="1993900" y="2735580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-Point Star 43"/>
          <p:cNvSpPr/>
          <p:nvPr/>
        </p:nvSpPr>
        <p:spPr>
          <a:xfrm>
            <a:off x="3876040" y="2007209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-Point Star 44"/>
          <p:cNvSpPr/>
          <p:nvPr/>
        </p:nvSpPr>
        <p:spPr>
          <a:xfrm>
            <a:off x="960120" y="4493260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370445" y="65476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016198" y="43277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44421" y="261294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400300" y="26843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4</a:t>
            </a:r>
            <a:endParaRPr lang="en-US" sz="1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025426" y="277368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991459" y="453177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</a:t>
            </a:r>
            <a:endParaRPr lang="en-US" sz="1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3913281" y="203578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510603" y="374753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?</a:t>
            </a:r>
            <a:endParaRPr lang="en-US" sz="1400" b="1" dirty="0"/>
          </a:p>
        </p:txBody>
      </p:sp>
      <p:sp>
        <p:nvSpPr>
          <p:cNvPr id="63" name="4-Point Star 62"/>
          <p:cNvSpPr/>
          <p:nvPr/>
        </p:nvSpPr>
        <p:spPr>
          <a:xfrm>
            <a:off x="2469552" y="3687007"/>
            <a:ext cx="198120" cy="182880"/>
          </a:xfrm>
          <a:prstGeom prst="star4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448636" y="6519446"/>
            <a:ext cx="17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Wilson et al., 2005</a:t>
            </a:r>
            <a:endParaRPr lang="en-US" sz="1600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923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Tectonic History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californ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10" y="792307"/>
            <a:ext cx="7936230" cy="5819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3499" y="996434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04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023531">
            <a:off x="3400430" y="1949346"/>
            <a:ext cx="5857955" cy="392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2719847" y="5947933"/>
            <a:ext cx="245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Langenheim</a:t>
            </a:r>
            <a:r>
              <a:rPr lang="en-US" b="1" dirty="0" smtClean="0"/>
              <a:t> et al., 2013</a:t>
            </a:r>
            <a:endParaRPr lang="en-US" b="1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Strike-Slip Restoration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2137">
            <a:off x="635794" y="2066607"/>
            <a:ext cx="3116398" cy="328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0976" y="5606763"/>
            <a:ext cx="775032" cy="527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012529008\Desktop\Base Figure Snaps\Base_3_DavisNam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" y="755009"/>
            <a:ext cx="5444321" cy="38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Namson and Davis, 1990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54" y="1140970"/>
            <a:ext cx="653307" cy="62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012529008\Desktop\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94" y="909651"/>
            <a:ext cx="1992841" cy="21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012529008\Desktop\XS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" y="4781742"/>
            <a:ext cx="9141378" cy="18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528247" y="3861496"/>
            <a:ext cx="2175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~ 16 % Total </a:t>
            </a:r>
            <a:r>
              <a:rPr lang="en-US" sz="1600" b="1" dirty="0"/>
              <a:t>S</a:t>
            </a:r>
            <a:r>
              <a:rPr lang="en-US" sz="1600" b="1" dirty="0" smtClean="0"/>
              <a:t>hortening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37222" y="6423684"/>
            <a:ext cx="338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Modified after Namson &amp; Davis, 1990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887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012529008\Desktop\Base Figure Snaps\Base_2_FoldBe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49" y="223118"/>
            <a:ext cx="6533841" cy="46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SMB Fold and Thrust Belt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Users\012529008\Desktop\XS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" y="4993895"/>
            <a:ext cx="9141378" cy="18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037222" y="6490796"/>
            <a:ext cx="338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Modified after Namson &amp; Davis, 1990</a:t>
            </a:r>
            <a:endParaRPr lang="en-US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6" y="755009"/>
            <a:ext cx="5763719" cy="414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1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Map-Scale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2" y="6250178"/>
            <a:ext cx="6036734" cy="51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012529008\Desktop\Base Figure Snaps\Closeup Roa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" y="755008"/>
            <a:ext cx="9043566" cy="52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" y="1133124"/>
            <a:ext cx="653307" cy="62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07480" y="6400800"/>
            <a:ext cx="1755676" cy="168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T.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Dibblee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, 1950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08"/>
            <a:ext cx="9143273" cy="534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5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7550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Monterey Map-Scale Fold Belt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2" y="6250178"/>
            <a:ext cx="6036734" cy="51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55010"/>
            <a:ext cx="9144000" cy="546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BA 2014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IBA 2014 template.potx</Template>
  <TotalTime>13354</TotalTime>
  <Words>634</Words>
  <Application>Microsoft Office PowerPoint</Application>
  <PresentationFormat>On-screen Show (4:3)</PresentationFormat>
  <Paragraphs>203</Paragraphs>
  <Slides>25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IBA 2014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Map-Scale Quantification</vt:lpstr>
      <vt:lpstr>PowerPoint Presentation</vt:lpstr>
      <vt:lpstr>Outcrop-Scale</vt:lpstr>
      <vt:lpstr>PowerPoint Presentation</vt:lpstr>
      <vt:lpstr>PowerPoint Presentation</vt:lpstr>
      <vt:lpstr>Intense Deformation</vt:lpstr>
      <vt:lpstr>Parallel Bedding</vt:lpstr>
      <vt:lpstr>Summary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Shimer</dc:creator>
  <cp:lastModifiedBy>Geology</cp:lastModifiedBy>
  <cp:revision>473</cp:revision>
  <dcterms:created xsi:type="dcterms:W3CDTF">2014-03-13T19:54:44Z</dcterms:created>
  <dcterms:modified xsi:type="dcterms:W3CDTF">2015-07-23T20:11:40Z</dcterms:modified>
</cp:coreProperties>
</file>