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6"/>
  </p:notesMasterIdLst>
  <p:sldIdLst>
    <p:sldId id="335" r:id="rId2"/>
    <p:sldId id="322" r:id="rId3"/>
    <p:sldId id="327" r:id="rId4"/>
    <p:sldId id="344" r:id="rId5"/>
    <p:sldId id="323" r:id="rId6"/>
    <p:sldId id="342" r:id="rId7"/>
    <p:sldId id="336" r:id="rId8"/>
    <p:sldId id="333" r:id="rId9"/>
    <p:sldId id="347" r:id="rId10"/>
    <p:sldId id="329" r:id="rId11"/>
    <p:sldId id="341" r:id="rId12"/>
    <p:sldId id="353" r:id="rId13"/>
    <p:sldId id="324" r:id="rId14"/>
    <p:sldId id="272" r:id="rId15"/>
    <p:sldId id="340" r:id="rId16"/>
    <p:sldId id="326" r:id="rId17"/>
    <p:sldId id="337" r:id="rId18"/>
    <p:sldId id="345" r:id="rId19"/>
    <p:sldId id="332" r:id="rId20"/>
    <p:sldId id="330" r:id="rId21"/>
    <p:sldId id="338" r:id="rId22"/>
    <p:sldId id="349" r:id="rId23"/>
    <p:sldId id="331" r:id="rId24"/>
    <p:sldId id="33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EB47"/>
    <a:srgbClr val="000000"/>
    <a:srgbClr val="0715BE"/>
    <a:srgbClr val="FFFFFF"/>
    <a:srgbClr val="FF7C80"/>
    <a:srgbClr val="E6CF00"/>
    <a:srgbClr val="C0C0C0"/>
    <a:srgbClr val="162FAE"/>
    <a:srgbClr val="515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033" autoAdjust="0"/>
    <p:restoredTop sz="90973" autoAdjust="0"/>
  </p:normalViewPr>
  <p:slideViewPr>
    <p:cSldViewPr snapToGrid="0" snapToObjects="1">
      <p:cViewPr>
        <p:scale>
          <a:sx n="66" d="100"/>
          <a:sy n="66" d="100"/>
        </p:scale>
        <p:origin x="-194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C50F5-DAD9-40C4-B0C7-17E96F7E5F7A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34C1C-1ABF-4AAC-9F12-B54CC518B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34C1C-1ABF-4AAC-9F12-B54CC518B67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456"/>
            <a:ext cx="8229600" cy="5204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5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904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18774"/>
            <a:ext cx="4040188" cy="4507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4904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18774"/>
            <a:ext cx="4041775" cy="4507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0" y="0"/>
            <a:ext cx="9144000" cy="69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E6C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19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8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3718"/>
            <a:ext cx="8229600" cy="514244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318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E6C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3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5661-AD12-4A7F-B6D4-AE2EF3529A48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62FF-120E-46A8-88C9-EC3FE4593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F05CC-7EAA-D543-8DE8-A5BA075E16DF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E6E1B-9398-D049-862F-8E02350C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50" r:id="rId12"/>
    <p:sldLayoutId id="2147483653" r:id="rId13"/>
    <p:sldLayoutId id="2147483654" r:id="rId14"/>
    <p:sldLayoutId id="2147483655" r:id="rId15"/>
    <p:sldLayoutId id="214748365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4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8208" y="987915"/>
            <a:ext cx="4337205" cy="29046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78" y="989147"/>
            <a:ext cx="4509605" cy="437629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-76539" y="5724524"/>
            <a:ext cx="9452343" cy="1133475"/>
          </a:xfrm>
          <a:prstGeom prst="rect">
            <a:avLst/>
          </a:prstGeom>
          <a:solidFill>
            <a:srgbClr val="0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914400">
              <a:spcBef>
                <a:spcPct val="0"/>
              </a:spcBef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1228" y="5841391"/>
            <a:ext cx="5090571" cy="869793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Yannick Wirtz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10/17/2014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Monterey And Related Sediments  -  Fall Meeting, 2014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E:\CSULBge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4614" y="5884249"/>
            <a:ext cx="2002002" cy="833066"/>
          </a:xfrm>
          <a:prstGeom prst="rect">
            <a:avLst/>
          </a:prstGeom>
          <a:noFill/>
        </p:spPr>
      </p:pic>
      <p:sp>
        <p:nvSpPr>
          <p:cNvPr id="14" name="Abgerundetes Rechteck 13"/>
          <p:cNvSpPr/>
          <p:nvPr/>
        </p:nvSpPr>
        <p:spPr>
          <a:xfrm>
            <a:off x="6445565" y="5867582"/>
            <a:ext cx="2036133" cy="862432"/>
          </a:xfrm>
          <a:prstGeom prst="roundRect">
            <a:avLst>
              <a:gd name="adj" fmla="val 15345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0" y="1"/>
            <a:ext cx="9144000" cy="92392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Comparison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of Shortening at Different Scales Across the </a:t>
            </a: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Santa Maria Basin, California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5" name="Picture 7" descr="C:\Users\compac HP\Desktop\Bild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5832" y="3958119"/>
            <a:ext cx="4258359" cy="16655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056" name="Picture 8" descr="C:\Users\compac HP\Desktop\Advancement Presentation\Capt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7299" y="4043844"/>
            <a:ext cx="1452983" cy="6610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7" name="Rechteck 16"/>
          <p:cNvSpPr/>
          <p:nvPr/>
        </p:nvSpPr>
        <p:spPr>
          <a:xfrm>
            <a:off x="6390993" y="4794151"/>
            <a:ext cx="513014" cy="28256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636544" y="1025263"/>
            <a:ext cx="1166812" cy="165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 smtClean="0">
                <a:solidFill>
                  <a:schemeClr val="tx1"/>
                </a:solidFill>
              </a:rPr>
              <a:t>Outcrop at Sweeney Road</a:t>
            </a:r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4319" y="2958045"/>
            <a:ext cx="1100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16.8 % </a:t>
            </a:r>
          </a:p>
          <a:p>
            <a:pPr algn="ctr"/>
            <a:r>
              <a:rPr lang="en-US" sz="1600" b="1" dirty="0" smtClean="0"/>
              <a:t>shortening</a:t>
            </a:r>
            <a:endParaRPr lang="en-US" sz="1600" b="1" dirty="0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857250" y="3172883"/>
            <a:ext cx="598172" cy="53805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857250" y="3081337"/>
            <a:ext cx="971552" cy="9154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1533525" y="3882574"/>
            <a:ext cx="407085" cy="2809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6477480" y="5903117"/>
            <a:ext cx="1970088" cy="795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Gerade Verbindung 31"/>
          <p:cNvCxnSpPr/>
          <p:nvPr/>
        </p:nvCxnSpPr>
        <p:spPr>
          <a:xfrm>
            <a:off x="6541770" y="6600822"/>
            <a:ext cx="18383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8389" y="5110357"/>
            <a:ext cx="33661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After Namson &amp; Davis and Dibblee, 1988</a:t>
            </a:r>
            <a:endParaRPr lang="en-US" sz="1500" dirty="0"/>
          </a:p>
        </p:txBody>
      </p:sp>
      <p:sp>
        <p:nvSpPr>
          <p:cNvPr id="25" name="Textfeld 24"/>
          <p:cNvSpPr txBox="1"/>
          <p:nvPr/>
        </p:nvSpPr>
        <p:spPr>
          <a:xfrm>
            <a:off x="4660102" y="5344695"/>
            <a:ext cx="281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Gutiérrez-Alonso &amp; Gross, 1997</a:t>
            </a:r>
            <a:endParaRPr lang="en-US" sz="1600" dirty="0"/>
          </a:p>
        </p:txBody>
      </p:sp>
      <p:sp>
        <p:nvSpPr>
          <p:cNvPr id="26" name="Textfeld 25"/>
          <p:cNvSpPr txBox="1"/>
          <p:nvPr/>
        </p:nvSpPr>
        <p:spPr>
          <a:xfrm>
            <a:off x="4614178" y="3614540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Dibblee, 1988</a:t>
            </a:r>
            <a:endParaRPr lang="en-US" sz="1600" dirty="0"/>
          </a:p>
        </p:txBody>
      </p:sp>
      <p:cxnSp>
        <p:nvCxnSpPr>
          <p:cNvPr id="34" name="Gerade Verbindung 33"/>
          <p:cNvCxnSpPr/>
          <p:nvPr/>
        </p:nvCxnSpPr>
        <p:spPr>
          <a:xfrm>
            <a:off x="6570282" y="4034319"/>
            <a:ext cx="333725" cy="7598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5114917" y="4712028"/>
            <a:ext cx="1273695" cy="821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ihandform 32"/>
          <p:cNvSpPr/>
          <p:nvPr/>
        </p:nvSpPr>
        <p:spPr>
          <a:xfrm>
            <a:off x="4679950" y="2459037"/>
            <a:ext cx="1060450" cy="239184"/>
          </a:xfrm>
          <a:custGeom>
            <a:avLst/>
            <a:gdLst>
              <a:gd name="connsiteX0" fmla="*/ 0 w 1060450"/>
              <a:gd name="connsiteY0" fmla="*/ 217488 h 239184"/>
              <a:gd name="connsiteX1" fmla="*/ 98425 w 1060450"/>
              <a:gd name="connsiteY1" fmla="*/ 236538 h 239184"/>
              <a:gd name="connsiteX2" fmla="*/ 180975 w 1060450"/>
              <a:gd name="connsiteY2" fmla="*/ 233363 h 239184"/>
              <a:gd name="connsiteX3" fmla="*/ 257175 w 1060450"/>
              <a:gd name="connsiteY3" fmla="*/ 214313 h 239184"/>
              <a:gd name="connsiteX4" fmla="*/ 292100 w 1060450"/>
              <a:gd name="connsiteY4" fmla="*/ 185738 h 239184"/>
              <a:gd name="connsiteX5" fmla="*/ 349250 w 1060450"/>
              <a:gd name="connsiteY5" fmla="*/ 150813 h 239184"/>
              <a:gd name="connsiteX6" fmla="*/ 428625 w 1060450"/>
              <a:gd name="connsiteY6" fmla="*/ 106363 h 239184"/>
              <a:gd name="connsiteX7" fmla="*/ 558800 w 1060450"/>
              <a:gd name="connsiteY7" fmla="*/ 49213 h 239184"/>
              <a:gd name="connsiteX8" fmla="*/ 657225 w 1060450"/>
              <a:gd name="connsiteY8" fmla="*/ 14288 h 239184"/>
              <a:gd name="connsiteX9" fmla="*/ 774700 w 1060450"/>
              <a:gd name="connsiteY9" fmla="*/ 1588 h 239184"/>
              <a:gd name="connsiteX10" fmla="*/ 847725 w 1060450"/>
              <a:gd name="connsiteY10" fmla="*/ 4763 h 239184"/>
              <a:gd name="connsiteX11" fmla="*/ 952500 w 1060450"/>
              <a:gd name="connsiteY11" fmla="*/ 23813 h 239184"/>
              <a:gd name="connsiteX12" fmla="*/ 1060450 w 1060450"/>
              <a:gd name="connsiteY12" fmla="*/ 68263 h 239184"/>
              <a:gd name="connsiteX13" fmla="*/ 1060450 w 1060450"/>
              <a:gd name="connsiteY13" fmla="*/ 68263 h 23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0450" h="239184">
                <a:moveTo>
                  <a:pt x="0" y="217488"/>
                </a:moveTo>
                <a:cubicBezTo>
                  <a:pt x="34131" y="225690"/>
                  <a:pt x="68263" y="233892"/>
                  <a:pt x="98425" y="236538"/>
                </a:cubicBezTo>
                <a:cubicBezTo>
                  <a:pt x="128587" y="239184"/>
                  <a:pt x="154517" y="237067"/>
                  <a:pt x="180975" y="233363"/>
                </a:cubicBezTo>
                <a:cubicBezTo>
                  <a:pt x="207433" y="229659"/>
                  <a:pt x="238654" y="222250"/>
                  <a:pt x="257175" y="214313"/>
                </a:cubicBezTo>
                <a:cubicBezTo>
                  <a:pt x="275696" y="206376"/>
                  <a:pt x="276754" y="196321"/>
                  <a:pt x="292100" y="185738"/>
                </a:cubicBezTo>
                <a:cubicBezTo>
                  <a:pt x="307446" y="175155"/>
                  <a:pt x="326496" y="164042"/>
                  <a:pt x="349250" y="150813"/>
                </a:cubicBezTo>
                <a:cubicBezTo>
                  <a:pt x="372004" y="137584"/>
                  <a:pt x="393700" y="123296"/>
                  <a:pt x="428625" y="106363"/>
                </a:cubicBezTo>
                <a:cubicBezTo>
                  <a:pt x="463550" y="89430"/>
                  <a:pt x="520700" y="64559"/>
                  <a:pt x="558800" y="49213"/>
                </a:cubicBezTo>
                <a:cubicBezTo>
                  <a:pt x="596900" y="33867"/>
                  <a:pt x="621242" y="22226"/>
                  <a:pt x="657225" y="14288"/>
                </a:cubicBezTo>
                <a:cubicBezTo>
                  <a:pt x="693208" y="6351"/>
                  <a:pt x="742950" y="3176"/>
                  <a:pt x="774700" y="1588"/>
                </a:cubicBezTo>
                <a:cubicBezTo>
                  <a:pt x="806450" y="0"/>
                  <a:pt x="818092" y="1059"/>
                  <a:pt x="847725" y="4763"/>
                </a:cubicBezTo>
                <a:cubicBezTo>
                  <a:pt x="877358" y="8467"/>
                  <a:pt x="917046" y="13230"/>
                  <a:pt x="952500" y="23813"/>
                </a:cubicBezTo>
                <a:cubicBezTo>
                  <a:pt x="987954" y="34396"/>
                  <a:pt x="1060450" y="68263"/>
                  <a:pt x="1060450" y="68263"/>
                </a:cubicBezTo>
                <a:lnTo>
                  <a:pt x="1060450" y="68263"/>
                </a:ln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ihandform 34"/>
          <p:cNvSpPr/>
          <p:nvPr/>
        </p:nvSpPr>
        <p:spPr>
          <a:xfrm>
            <a:off x="5667375" y="2545821"/>
            <a:ext cx="2076450" cy="138641"/>
          </a:xfrm>
          <a:custGeom>
            <a:avLst/>
            <a:gdLst>
              <a:gd name="connsiteX0" fmla="*/ 0 w 2076450"/>
              <a:gd name="connsiteY0" fmla="*/ 98954 h 138641"/>
              <a:gd name="connsiteX1" fmla="*/ 114300 w 2076450"/>
              <a:gd name="connsiteY1" fmla="*/ 105304 h 138641"/>
              <a:gd name="connsiteX2" fmla="*/ 212725 w 2076450"/>
              <a:gd name="connsiteY2" fmla="*/ 102129 h 138641"/>
              <a:gd name="connsiteX3" fmla="*/ 339725 w 2076450"/>
              <a:gd name="connsiteY3" fmla="*/ 108479 h 138641"/>
              <a:gd name="connsiteX4" fmla="*/ 466725 w 2076450"/>
              <a:gd name="connsiteY4" fmla="*/ 98954 h 138641"/>
              <a:gd name="connsiteX5" fmla="*/ 590550 w 2076450"/>
              <a:gd name="connsiteY5" fmla="*/ 92604 h 138641"/>
              <a:gd name="connsiteX6" fmla="*/ 685800 w 2076450"/>
              <a:gd name="connsiteY6" fmla="*/ 83079 h 138641"/>
              <a:gd name="connsiteX7" fmla="*/ 749300 w 2076450"/>
              <a:gd name="connsiteY7" fmla="*/ 79904 h 138641"/>
              <a:gd name="connsiteX8" fmla="*/ 854075 w 2076450"/>
              <a:gd name="connsiteY8" fmla="*/ 86254 h 138641"/>
              <a:gd name="connsiteX9" fmla="*/ 958850 w 2076450"/>
              <a:gd name="connsiteY9" fmla="*/ 98954 h 138641"/>
              <a:gd name="connsiteX10" fmla="*/ 1047750 w 2076450"/>
              <a:gd name="connsiteY10" fmla="*/ 98954 h 138641"/>
              <a:gd name="connsiteX11" fmla="*/ 1177925 w 2076450"/>
              <a:gd name="connsiteY11" fmla="*/ 86254 h 138641"/>
              <a:gd name="connsiteX12" fmla="*/ 1247775 w 2076450"/>
              <a:gd name="connsiteY12" fmla="*/ 60854 h 138641"/>
              <a:gd name="connsiteX13" fmla="*/ 1308100 w 2076450"/>
              <a:gd name="connsiteY13" fmla="*/ 44979 h 138641"/>
              <a:gd name="connsiteX14" fmla="*/ 1349375 w 2076450"/>
              <a:gd name="connsiteY14" fmla="*/ 10054 h 138641"/>
              <a:gd name="connsiteX15" fmla="*/ 1466850 w 2076450"/>
              <a:gd name="connsiteY15" fmla="*/ 6879 h 138641"/>
              <a:gd name="connsiteX16" fmla="*/ 1590675 w 2076450"/>
              <a:gd name="connsiteY16" fmla="*/ 51329 h 138641"/>
              <a:gd name="connsiteX17" fmla="*/ 1739900 w 2076450"/>
              <a:gd name="connsiteY17" fmla="*/ 86254 h 138641"/>
              <a:gd name="connsiteX18" fmla="*/ 1949450 w 2076450"/>
              <a:gd name="connsiteY18" fmla="*/ 130704 h 138641"/>
              <a:gd name="connsiteX19" fmla="*/ 2076450 w 2076450"/>
              <a:gd name="connsiteY19" fmla="*/ 133879 h 13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6450" h="138641">
                <a:moveTo>
                  <a:pt x="0" y="98954"/>
                </a:moveTo>
                <a:cubicBezTo>
                  <a:pt x="39423" y="101864"/>
                  <a:pt x="78846" y="104775"/>
                  <a:pt x="114300" y="105304"/>
                </a:cubicBezTo>
                <a:cubicBezTo>
                  <a:pt x="149754" y="105833"/>
                  <a:pt x="175154" y="101600"/>
                  <a:pt x="212725" y="102129"/>
                </a:cubicBezTo>
                <a:cubicBezTo>
                  <a:pt x="250296" y="102658"/>
                  <a:pt x="297392" y="109008"/>
                  <a:pt x="339725" y="108479"/>
                </a:cubicBezTo>
                <a:cubicBezTo>
                  <a:pt x="382058" y="107950"/>
                  <a:pt x="424921" y="101600"/>
                  <a:pt x="466725" y="98954"/>
                </a:cubicBezTo>
                <a:cubicBezTo>
                  <a:pt x="508529" y="96308"/>
                  <a:pt x="554038" y="95250"/>
                  <a:pt x="590550" y="92604"/>
                </a:cubicBezTo>
                <a:cubicBezTo>
                  <a:pt x="627062" y="89958"/>
                  <a:pt x="659342" y="85196"/>
                  <a:pt x="685800" y="83079"/>
                </a:cubicBezTo>
                <a:cubicBezTo>
                  <a:pt x="712258" y="80962"/>
                  <a:pt x="721254" y="79375"/>
                  <a:pt x="749300" y="79904"/>
                </a:cubicBezTo>
                <a:cubicBezTo>
                  <a:pt x="777346" y="80433"/>
                  <a:pt x="819150" y="83079"/>
                  <a:pt x="854075" y="86254"/>
                </a:cubicBezTo>
                <a:cubicBezTo>
                  <a:pt x="889000" y="89429"/>
                  <a:pt x="926571" y="96837"/>
                  <a:pt x="958850" y="98954"/>
                </a:cubicBezTo>
                <a:cubicBezTo>
                  <a:pt x="991129" y="101071"/>
                  <a:pt x="1011238" y="101071"/>
                  <a:pt x="1047750" y="98954"/>
                </a:cubicBezTo>
                <a:cubicBezTo>
                  <a:pt x="1084262" y="96837"/>
                  <a:pt x="1144588" y="92604"/>
                  <a:pt x="1177925" y="86254"/>
                </a:cubicBezTo>
                <a:cubicBezTo>
                  <a:pt x="1211263" y="79904"/>
                  <a:pt x="1226079" y="67733"/>
                  <a:pt x="1247775" y="60854"/>
                </a:cubicBezTo>
                <a:cubicBezTo>
                  <a:pt x="1269471" y="53975"/>
                  <a:pt x="1291167" y="53446"/>
                  <a:pt x="1308100" y="44979"/>
                </a:cubicBezTo>
                <a:cubicBezTo>
                  <a:pt x="1325033" y="36512"/>
                  <a:pt x="1322917" y="16404"/>
                  <a:pt x="1349375" y="10054"/>
                </a:cubicBezTo>
                <a:cubicBezTo>
                  <a:pt x="1375833" y="3704"/>
                  <a:pt x="1426633" y="0"/>
                  <a:pt x="1466850" y="6879"/>
                </a:cubicBezTo>
                <a:cubicBezTo>
                  <a:pt x="1507067" y="13758"/>
                  <a:pt x="1545167" y="38100"/>
                  <a:pt x="1590675" y="51329"/>
                </a:cubicBezTo>
                <a:cubicBezTo>
                  <a:pt x="1636183" y="64558"/>
                  <a:pt x="1739900" y="86254"/>
                  <a:pt x="1739900" y="86254"/>
                </a:cubicBezTo>
                <a:cubicBezTo>
                  <a:pt x="1799696" y="99483"/>
                  <a:pt x="1893358" y="122767"/>
                  <a:pt x="1949450" y="130704"/>
                </a:cubicBezTo>
                <a:cubicBezTo>
                  <a:pt x="2005542" y="138641"/>
                  <a:pt x="2040996" y="136260"/>
                  <a:pt x="2076450" y="133879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ihandform 35"/>
          <p:cNvSpPr/>
          <p:nvPr/>
        </p:nvSpPr>
        <p:spPr>
          <a:xfrm>
            <a:off x="4994275" y="2660650"/>
            <a:ext cx="3273425" cy="727075"/>
          </a:xfrm>
          <a:custGeom>
            <a:avLst/>
            <a:gdLst>
              <a:gd name="connsiteX0" fmla="*/ 0 w 3273425"/>
              <a:gd name="connsiteY0" fmla="*/ 727075 h 727075"/>
              <a:gd name="connsiteX1" fmla="*/ 66675 w 3273425"/>
              <a:gd name="connsiteY1" fmla="*/ 698500 h 727075"/>
              <a:gd name="connsiteX2" fmla="*/ 155575 w 3273425"/>
              <a:gd name="connsiteY2" fmla="*/ 679450 h 727075"/>
              <a:gd name="connsiteX3" fmla="*/ 266700 w 3273425"/>
              <a:gd name="connsiteY3" fmla="*/ 603250 h 727075"/>
              <a:gd name="connsiteX4" fmla="*/ 469900 w 3273425"/>
              <a:gd name="connsiteY4" fmla="*/ 498475 h 727075"/>
              <a:gd name="connsiteX5" fmla="*/ 650875 w 3273425"/>
              <a:gd name="connsiteY5" fmla="*/ 396875 h 727075"/>
              <a:gd name="connsiteX6" fmla="*/ 876300 w 3273425"/>
              <a:gd name="connsiteY6" fmla="*/ 304800 h 727075"/>
              <a:gd name="connsiteX7" fmla="*/ 1190625 w 3273425"/>
              <a:gd name="connsiteY7" fmla="*/ 225425 h 727075"/>
              <a:gd name="connsiteX8" fmla="*/ 1673225 w 3273425"/>
              <a:gd name="connsiteY8" fmla="*/ 196850 h 727075"/>
              <a:gd name="connsiteX9" fmla="*/ 2117725 w 3273425"/>
              <a:gd name="connsiteY9" fmla="*/ 206375 h 727075"/>
              <a:gd name="connsiteX10" fmla="*/ 2451100 w 3273425"/>
              <a:gd name="connsiteY10" fmla="*/ 212725 h 727075"/>
              <a:gd name="connsiteX11" fmla="*/ 2533650 w 3273425"/>
              <a:gd name="connsiteY11" fmla="*/ 234950 h 727075"/>
              <a:gd name="connsiteX12" fmla="*/ 2600325 w 3273425"/>
              <a:gd name="connsiteY12" fmla="*/ 231775 h 727075"/>
              <a:gd name="connsiteX13" fmla="*/ 2724150 w 3273425"/>
              <a:gd name="connsiteY13" fmla="*/ 219075 h 727075"/>
              <a:gd name="connsiteX14" fmla="*/ 3006725 w 3273425"/>
              <a:gd name="connsiteY14" fmla="*/ 114300 h 727075"/>
              <a:gd name="connsiteX15" fmla="*/ 3273425 w 3273425"/>
              <a:gd name="connsiteY15" fmla="*/ 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3425" h="727075">
                <a:moveTo>
                  <a:pt x="0" y="727075"/>
                </a:moveTo>
                <a:cubicBezTo>
                  <a:pt x="20373" y="716756"/>
                  <a:pt x="40746" y="706437"/>
                  <a:pt x="66675" y="698500"/>
                </a:cubicBezTo>
                <a:cubicBezTo>
                  <a:pt x="92604" y="690563"/>
                  <a:pt x="122238" y="695325"/>
                  <a:pt x="155575" y="679450"/>
                </a:cubicBezTo>
                <a:cubicBezTo>
                  <a:pt x="188912" y="663575"/>
                  <a:pt x="214313" y="633412"/>
                  <a:pt x="266700" y="603250"/>
                </a:cubicBezTo>
                <a:cubicBezTo>
                  <a:pt x="319087" y="573088"/>
                  <a:pt x="405871" y="532871"/>
                  <a:pt x="469900" y="498475"/>
                </a:cubicBezTo>
                <a:cubicBezTo>
                  <a:pt x="533929" y="464079"/>
                  <a:pt x="583142" y="429154"/>
                  <a:pt x="650875" y="396875"/>
                </a:cubicBezTo>
                <a:cubicBezTo>
                  <a:pt x="718608" y="364596"/>
                  <a:pt x="786342" y="333375"/>
                  <a:pt x="876300" y="304800"/>
                </a:cubicBezTo>
                <a:cubicBezTo>
                  <a:pt x="966258" y="276225"/>
                  <a:pt x="1057804" y="243417"/>
                  <a:pt x="1190625" y="225425"/>
                </a:cubicBezTo>
                <a:cubicBezTo>
                  <a:pt x="1323446" y="207433"/>
                  <a:pt x="1518708" y="200025"/>
                  <a:pt x="1673225" y="196850"/>
                </a:cubicBezTo>
                <a:lnTo>
                  <a:pt x="2117725" y="206375"/>
                </a:lnTo>
                <a:cubicBezTo>
                  <a:pt x="2247371" y="209021"/>
                  <a:pt x="2381779" y="207963"/>
                  <a:pt x="2451100" y="212725"/>
                </a:cubicBezTo>
                <a:cubicBezTo>
                  <a:pt x="2520421" y="217487"/>
                  <a:pt x="2508779" y="231775"/>
                  <a:pt x="2533650" y="234950"/>
                </a:cubicBezTo>
                <a:cubicBezTo>
                  <a:pt x="2558521" y="238125"/>
                  <a:pt x="2568575" y="234421"/>
                  <a:pt x="2600325" y="231775"/>
                </a:cubicBezTo>
                <a:cubicBezTo>
                  <a:pt x="2632075" y="229129"/>
                  <a:pt x="2656417" y="238654"/>
                  <a:pt x="2724150" y="219075"/>
                </a:cubicBezTo>
                <a:cubicBezTo>
                  <a:pt x="2791883" y="199496"/>
                  <a:pt x="2915179" y="150812"/>
                  <a:pt x="3006725" y="114300"/>
                </a:cubicBezTo>
                <a:cubicBezTo>
                  <a:pt x="3098271" y="77788"/>
                  <a:pt x="3185848" y="38894"/>
                  <a:pt x="3273425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ihandform 37"/>
          <p:cNvSpPr/>
          <p:nvPr/>
        </p:nvSpPr>
        <p:spPr>
          <a:xfrm>
            <a:off x="5146675" y="2813050"/>
            <a:ext cx="3273425" cy="727075"/>
          </a:xfrm>
          <a:custGeom>
            <a:avLst/>
            <a:gdLst>
              <a:gd name="connsiteX0" fmla="*/ 0 w 3273425"/>
              <a:gd name="connsiteY0" fmla="*/ 727075 h 727075"/>
              <a:gd name="connsiteX1" fmla="*/ 66675 w 3273425"/>
              <a:gd name="connsiteY1" fmla="*/ 698500 h 727075"/>
              <a:gd name="connsiteX2" fmla="*/ 155575 w 3273425"/>
              <a:gd name="connsiteY2" fmla="*/ 679450 h 727075"/>
              <a:gd name="connsiteX3" fmla="*/ 266700 w 3273425"/>
              <a:gd name="connsiteY3" fmla="*/ 603250 h 727075"/>
              <a:gd name="connsiteX4" fmla="*/ 469900 w 3273425"/>
              <a:gd name="connsiteY4" fmla="*/ 498475 h 727075"/>
              <a:gd name="connsiteX5" fmla="*/ 650875 w 3273425"/>
              <a:gd name="connsiteY5" fmla="*/ 396875 h 727075"/>
              <a:gd name="connsiteX6" fmla="*/ 876300 w 3273425"/>
              <a:gd name="connsiteY6" fmla="*/ 304800 h 727075"/>
              <a:gd name="connsiteX7" fmla="*/ 1190625 w 3273425"/>
              <a:gd name="connsiteY7" fmla="*/ 225425 h 727075"/>
              <a:gd name="connsiteX8" fmla="*/ 1673225 w 3273425"/>
              <a:gd name="connsiteY8" fmla="*/ 196850 h 727075"/>
              <a:gd name="connsiteX9" fmla="*/ 2117725 w 3273425"/>
              <a:gd name="connsiteY9" fmla="*/ 206375 h 727075"/>
              <a:gd name="connsiteX10" fmla="*/ 2451100 w 3273425"/>
              <a:gd name="connsiteY10" fmla="*/ 212725 h 727075"/>
              <a:gd name="connsiteX11" fmla="*/ 2533650 w 3273425"/>
              <a:gd name="connsiteY11" fmla="*/ 234950 h 727075"/>
              <a:gd name="connsiteX12" fmla="*/ 2600325 w 3273425"/>
              <a:gd name="connsiteY12" fmla="*/ 231775 h 727075"/>
              <a:gd name="connsiteX13" fmla="*/ 2724150 w 3273425"/>
              <a:gd name="connsiteY13" fmla="*/ 219075 h 727075"/>
              <a:gd name="connsiteX14" fmla="*/ 3006725 w 3273425"/>
              <a:gd name="connsiteY14" fmla="*/ 114300 h 727075"/>
              <a:gd name="connsiteX15" fmla="*/ 3273425 w 3273425"/>
              <a:gd name="connsiteY15" fmla="*/ 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3425" h="727075">
                <a:moveTo>
                  <a:pt x="0" y="727075"/>
                </a:moveTo>
                <a:cubicBezTo>
                  <a:pt x="20373" y="716756"/>
                  <a:pt x="40746" y="706437"/>
                  <a:pt x="66675" y="698500"/>
                </a:cubicBezTo>
                <a:cubicBezTo>
                  <a:pt x="92604" y="690563"/>
                  <a:pt x="122238" y="695325"/>
                  <a:pt x="155575" y="679450"/>
                </a:cubicBezTo>
                <a:cubicBezTo>
                  <a:pt x="188912" y="663575"/>
                  <a:pt x="214313" y="633412"/>
                  <a:pt x="266700" y="603250"/>
                </a:cubicBezTo>
                <a:cubicBezTo>
                  <a:pt x="319087" y="573088"/>
                  <a:pt x="405871" y="532871"/>
                  <a:pt x="469900" y="498475"/>
                </a:cubicBezTo>
                <a:cubicBezTo>
                  <a:pt x="533929" y="464079"/>
                  <a:pt x="583142" y="429154"/>
                  <a:pt x="650875" y="396875"/>
                </a:cubicBezTo>
                <a:cubicBezTo>
                  <a:pt x="718608" y="364596"/>
                  <a:pt x="786342" y="333375"/>
                  <a:pt x="876300" y="304800"/>
                </a:cubicBezTo>
                <a:cubicBezTo>
                  <a:pt x="966258" y="276225"/>
                  <a:pt x="1057804" y="243417"/>
                  <a:pt x="1190625" y="225425"/>
                </a:cubicBezTo>
                <a:cubicBezTo>
                  <a:pt x="1323446" y="207433"/>
                  <a:pt x="1518708" y="200025"/>
                  <a:pt x="1673225" y="196850"/>
                </a:cubicBezTo>
                <a:lnTo>
                  <a:pt x="2117725" y="206375"/>
                </a:lnTo>
                <a:cubicBezTo>
                  <a:pt x="2247371" y="209021"/>
                  <a:pt x="2381779" y="207963"/>
                  <a:pt x="2451100" y="212725"/>
                </a:cubicBezTo>
                <a:cubicBezTo>
                  <a:pt x="2520421" y="217487"/>
                  <a:pt x="2508779" y="231775"/>
                  <a:pt x="2533650" y="234950"/>
                </a:cubicBezTo>
                <a:cubicBezTo>
                  <a:pt x="2558521" y="238125"/>
                  <a:pt x="2568575" y="234421"/>
                  <a:pt x="2600325" y="231775"/>
                </a:cubicBezTo>
                <a:cubicBezTo>
                  <a:pt x="2632075" y="229129"/>
                  <a:pt x="2656417" y="238654"/>
                  <a:pt x="2724150" y="219075"/>
                </a:cubicBezTo>
                <a:cubicBezTo>
                  <a:pt x="2791883" y="199496"/>
                  <a:pt x="2915179" y="150812"/>
                  <a:pt x="3006725" y="114300"/>
                </a:cubicBezTo>
                <a:cubicBezTo>
                  <a:pt x="3098271" y="77788"/>
                  <a:pt x="3185848" y="38894"/>
                  <a:pt x="3273425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ihandform 38"/>
          <p:cNvSpPr/>
          <p:nvPr/>
        </p:nvSpPr>
        <p:spPr>
          <a:xfrm>
            <a:off x="5581650" y="3307292"/>
            <a:ext cx="1990725" cy="204258"/>
          </a:xfrm>
          <a:custGeom>
            <a:avLst/>
            <a:gdLst>
              <a:gd name="connsiteX0" fmla="*/ 0 w 1990725"/>
              <a:gd name="connsiteY0" fmla="*/ 80433 h 204258"/>
              <a:gd name="connsiteX1" fmla="*/ 114300 w 1990725"/>
              <a:gd name="connsiteY1" fmla="*/ 83608 h 204258"/>
              <a:gd name="connsiteX2" fmla="*/ 304800 w 1990725"/>
              <a:gd name="connsiteY2" fmla="*/ 42333 h 204258"/>
              <a:gd name="connsiteX3" fmla="*/ 476250 w 1990725"/>
              <a:gd name="connsiteY3" fmla="*/ 4233 h 204258"/>
              <a:gd name="connsiteX4" fmla="*/ 615950 w 1990725"/>
              <a:gd name="connsiteY4" fmla="*/ 16933 h 204258"/>
              <a:gd name="connsiteX5" fmla="*/ 866775 w 1990725"/>
              <a:gd name="connsiteY5" fmla="*/ 89958 h 204258"/>
              <a:gd name="connsiteX6" fmla="*/ 1165225 w 1990725"/>
              <a:gd name="connsiteY6" fmla="*/ 134408 h 204258"/>
              <a:gd name="connsiteX7" fmla="*/ 1485900 w 1990725"/>
              <a:gd name="connsiteY7" fmla="*/ 134408 h 204258"/>
              <a:gd name="connsiteX8" fmla="*/ 1670050 w 1990725"/>
              <a:gd name="connsiteY8" fmla="*/ 137583 h 204258"/>
              <a:gd name="connsiteX9" fmla="*/ 1857375 w 1990725"/>
              <a:gd name="connsiteY9" fmla="*/ 178858 h 204258"/>
              <a:gd name="connsiteX10" fmla="*/ 1990725 w 1990725"/>
              <a:gd name="connsiteY10" fmla="*/ 204258 h 2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0725" h="204258">
                <a:moveTo>
                  <a:pt x="0" y="80433"/>
                </a:moveTo>
                <a:cubicBezTo>
                  <a:pt x="31750" y="85195"/>
                  <a:pt x="63500" y="89958"/>
                  <a:pt x="114300" y="83608"/>
                </a:cubicBezTo>
                <a:cubicBezTo>
                  <a:pt x="165100" y="77258"/>
                  <a:pt x="304800" y="42333"/>
                  <a:pt x="304800" y="42333"/>
                </a:cubicBezTo>
                <a:cubicBezTo>
                  <a:pt x="365125" y="29104"/>
                  <a:pt x="424392" y="8466"/>
                  <a:pt x="476250" y="4233"/>
                </a:cubicBezTo>
                <a:cubicBezTo>
                  <a:pt x="528108" y="0"/>
                  <a:pt x="550863" y="2646"/>
                  <a:pt x="615950" y="16933"/>
                </a:cubicBezTo>
                <a:cubicBezTo>
                  <a:pt x="681037" y="31220"/>
                  <a:pt x="775229" y="70379"/>
                  <a:pt x="866775" y="89958"/>
                </a:cubicBezTo>
                <a:cubicBezTo>
                  <a:pt x="958321" y="109537"/>
                  <a:pt x="1062038" y="127000"/>
                  <a:pt x="1165225" y="134408"/>
                </a:cubicBezTo>
                <a:cubicBezTo>
                  <a:pt x="1268412" y="141816"/>
                  <a:pt x="1401763" y="133879"/>
                  <a:pt x="1485900" y="134408"/>
                </a:cubicBezTo>
                <a:cubicBezTo>
                  <a:pt x="1570037" y="134937"/>
                  <a:pt x="1608138" y="130175"/>
                  <a:pt x="1670050" y="137583"/>
                </a:cubicBezTo>
                <a:cubicBezTo>
                  <a:pt x="1731962" y="144991"/>
                  <a:pt x="1803929" y="167746"/>
                  <a:pt x="1857375" y="178858"/>
                </a:cubicBezTo>
                <a:cubicBezTo>
                  <a:pt x="1910821" y="189971"/>
                  <a:pt x="1950773" y="197114"/>
                  <a:pt x="1990725" y="204258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ihandform 39"/>
          <p:cNvSpPr/>
          <p:nvPr/>
        </p:nvSpPr>
        <p:spPr>
          <a:xfrm>
            <a:off x="5943600" y="2403475"/>
            <a:ext cx="495300" cy="88900"/>
          </a:xfrm>
          <a:custGeom>
            <a:avLst/>
            <a:gdLst>
              <a:gd name="connsiteX0" fmla="*/ 0 w 495300"/>
              <a:gd name="connsiteY0" fmla="*/ 0 h 88900"/>
              <a:gd name="connsiteX1" fmla="*/ 133350 w 495300"/>
              <a:gd name="connsiteY1" fmla="*/ 28575 h 88900"/>
              <a:gd name="connsiteX2" fmla="*/ 250825 w 495300"/>
              <a:gd name="connsiteY2" fmla="*/ 41275 h 88900"/>
              <a:gd name="connsiteX3" fmla="*/ 358775 w 495300"/>
              <a:gd name="connsiteY3" fmla="*/ 50800 h 88900"/>
              <a:gd name="connsiteX4" fmla="*/ 495300 w 495300"/>
              <a:gd name="connsiteY4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88900">
                <a:moveTo>
                  <a:pt x="0" y="0"/>
                </a:moveTo>
                <a:cubicBezTo>
                  <a:pt x="45773" y="10848"/>
                  <a:pt x="91546" y="21696"/>
                  <a:pt x="133350" y="28575"/>
                </a:cubicBezTo>
                <a:cubicBezTo>
                  <a:pt x="175154" y="35454"/>
                  <a:pt x="213254" y="37571"/>
                  <a:pt x="250825" y="41275"/>
                </a:cubicBezTo>
                <a:cubicBezTo>
                  <a:pt x="288396" y="44979"/>
                  <a:pt x="318029" y="42863"/>
                  <a:pt x="358775" y="50800"/>
                </a:cubicBezTo>
                <a:cubicBezTo>
                  <a:pt x="399521" y="58737"/>
                  <a:pt x="447410" y="73818"/>
                  <a:pt x="495300" y="889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ihandform 40"/>
          <p:cNvSpPr/>
          <p:nvPr/>
        </p:nvSpPr>
        <p:spPr>
          <a:xfrm>
            <a:off x="6826250" y="2456921"/>
            <a:ext cx="1831975" cy="156104"/>
          </a:xfrm>
          <a:custGeom>
            <a:avLst/>
            <a:gdLst>
              <a:gd name="connsiteX0" fmla="*/ 0 w 1831975"/>
              <a:gd name="connsiteY0" fmla="*/ 41804 h 156104"/>
              <a:gd name="connsiteX1" fmla="*/ 92075 w 1831975"/>
              <a:gd name="connsiteY1" fmla="*/ 35454 h 156104"/>
              <a:gd name="connsiteX2" fmla="*/ 234950 w 1831975"/>
              <a:gd name="connsiteY2" fmla="*/ 13229 h 156104"/>
              <a:gd name="connsiteX3" fmla="*/ 466725 w 1831975"/>
              <a:gd name="connsiteY3" fmla="*/ 10054 h 156104"/>
              <a:gd name="connsiteX4" fmla="*/ 774700 w 1831975"/>
              <a:gd name="connsiteY4" fmla="*/ 73554 h 156104"/>
              <a:gd name="connsiteX5" fmla="*/ 990600 w 1831975"/>
              <a:gd name="connsiteY5" fmla="*/ 124354 h 156104"/>
              <a:gd name="connsiteX6" fmla="*/ 1311275 w 1831975"/>
              <a:gd name="connsiteY6" fmla="*/ 152929 h 156104"/>
              <a:gd name="connsiteX7" fmla="*/ 1581150 w 1831975"/>
              <a:gd name="connsiteY7" fmla="*/ 137054 h 156104"/>
              <a:gd name="connsiteX8" fmla="*/ 1831975 w 1831975"/>
              <a:gd name="connsiteY8" fmla="*/ 156104 h 15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1975" h="156104">
                <a:moveTo>
                  <a:pt x="0" y="41804"/>
                </a:moveTo>
                <a:cubicBezTo>
                  <a:pt x="26458" y="41010"/>
                  <a:pt x="52917" y="40217"/>
                  <a:pt x="92075" y="35454"/>
                </a:cubicBezTo>
                <a:cubicBezTo>
                  <a:pt x="131233" y="30692"/>
                  <a:pt x="172508" y="17462"/>
                  <a:pt x="234950" y="13229"/>
                </a:cubicBezTo>
                <a:cubicBezTo>
                  <a:pt x="297392" y="8996"/>
                  <a:pt x="376767" y="0"/>
                  <a:pt x="466725" y="10054"/>
                </a:cubicBezTo>
                <a:cubicBezTo>
                  <a:pt x="556683" y="20108"/>
                  <a:pt x="687388" y="54504"/>
                  <a:pt x="774700" y="73554"/>
                </a:cubicBezTo>
                <a:cubicBezTo>
                  <a:pt x="862012" y="92604"/>
                  <a:pt x="901171" y="111125"/>
                  <a:pt x="990600" y="124354"/>
                </a:cubicBezTo>
                <a:cubicBezTo>
                  <a:pt x="1080029" y="137583"/>
                  <a:pt x="1212850" y="150812"/>
                  <a:pt x="1311275" y="152929"/>
                </a:cubicBezTo>
                <a:cubicBezTo>
                  <a:pt x="1409700" y="155046"/>
                  <a:pt x="1494367" y="136525"/>
                  <a:pt x="1581150" y="137054"/>
                </a:cubicBezTo>
                <a:cubicBezTo>
                  <a:pt x="1667933" y="137583"/>
                  <a:pt x="1749954" y="146843"/>
                  <a:pt x="1831975" y="156104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ihandform 41"/>
          <p:cNvSpPr/>
          <p:nvPr/>
        </p:nvSpPr>
        <p:spPr>
          <a:xfrm>
            <a:off x="5832475" y="1758950"/>
            <a:ext cx="727075" cy="358246"/>
          </a:xfrm>
          <a:custGeom>
            <a:avLst/>
            <a:gdLst>
              <a:gd name="connsiteX0" fmla="*/ 0 w 727075"/>
              <a:gd name="connsiteY0" fmla="*/ 0 h 358246"/>
              <a:gd name="connsiteX1" fmla="*/ 95250 w 727075"/>
              <a:gd name="connsiteY1" fmla="*/ 79375 h 358246"/>
              <a:gd name="connsiteX2" fmla="*/ 161925 w 727075"/>
              <a:gd name="connsiteY2" fmla="*/ 161925 h 358246"/>
              <a:gd name="connsiteX3" fmla="*/ 247650 w 727075"/>
              <a:gd name="connsiteY3" fmla="*/ 222250 h 358246"/>
              <a:gd name="connsiteX4" fmla="*/ 317500 w 727075"/>
              <a:gd name="connsiteY4" fmla="*/ 279400 h 358246"/>
              <a:gd name="connsiteX5" fmla="*/ 536575 w 727075"/>
              <a:gd name="connsiteY5" fmla="*/ 346075 h 358246"/>
              <a:gd name="connsiteX6" fmla="*/ 676275 w 727075"/>
              <a:gd name="connsiteY6" fmla="*/ 352425 h 358246"/>
              <a:gd name="connsiteX7" fmla="*/ 727075 w 727075"/>
              <a:gd name="connsiteY7" fmla="*/ 336550 h 3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075" h="358246">
                <a:moveTo>
                  <a:pt x="0" y="0"/>
                </a:moveTo>
                <a:cubicBezTo>
                  <a:pt x="34131" y="26194"/>
                  <a:pt x="68263" y="52388"/>
                  <a:pt x="95250" y="79375"/>
                </a:cubicBezTo>
                <a:cubicBezTo>
                  <a:pt x="122237" y="106362"/>
                  <a:pt x="136525" y="138113"/>
                  <a:pt x="161925" y="161925"/>
                </a:cubicBezTo>
                <a:cubicBezTo>
                  <a:pt x="187325" y="185738"/>
                  <a:pt x="221721" y="202671"/>
                  <a:pt x="247650" y="222250"/>
                </a:cubicBezTo>
                <a:cubicBezTo>
                  <a:pt x="273579" y="241829"/>
                  <a:pt x="269346" y="258763"/>
                  <a:pt x="317500" y="279400"/>
                </a:cubicBezTo>
                <a:cubicBezTo>
                  <a:pt x="365654" y="300038"/>
                  <a:pt x="476779" y="333904"/>
                  <a:pt x="536575" y="346075"/>
                </a:cubicBezTo>
                <a:cubicBezTo>
                  <a:pt x="596371" y="358246"/>
                  <a:pt x="644525" y="354013"/>
                  <a:pt x="676275" y="352425"/>
                </a:cubicBezTo>
                <a:cubicBezTo>
                  <a:pt x="708025" y="350837"/>
                  <a:pt x="717550" y="343693"/>
                  <a:pt x="727075" y="3365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ihandform 42"/>
          <p:cNvSpPr/>
          <p:nvPr/>
        </p:nvSpPr>
        <p:spPr>
          <a:xfrm>
            <a:off x="6708775" y="2292350"/>
            <a:ext cx="1292225" cy="254000"/>
          </a:xfrm>
          <a:custGeom>
            <a:avLst/>
            <a:gdLst>
              <a:gd name="connsiteX0" fmla="*/ 0 w 1292225"/>
              <a:gd name="connsiteY0" fmla="*/ 0 h 254000"/>
              <a:gd name="connsiteX1" fmla="*/ 155575 w 1292225"/>
              <a:gd name="connsiteY1" fmla="*/ 60325 h 254000"/>
              <a:gd name="connsiteX2" fmla="*/ 374650 w 1292225"/>
              <a:gd name="connsiteY2" fmla="*/ 88900 h 254000"/>
              <a:gd name="connsiteX3" fmla="*/ 641350 w 1292225"/>
              <a:gd name="connsiteY3" fmla="*/ 88900 h 254000"/>
              <a:gd name="connsiteX4" fmla="*/ 923925 w 1292225"/>
              <a:gd name="connsiteY4" fmla="*/ 104775 h 254000"/>
              <a:gd name="connsiteX5" fmla="*/ 1165225 w 1292225"/>
              <a:gd name="connsiteY5" fmla="*/ 177800 h 254000"/>
              <a:gd name="connsiteX6" fmla="*/ 1292225 w 1292225"/>
              <a:gd name="connsiteY6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225" h="254000">
                <a:moveTo>
                  <a:pt x="0" y="0"/>
                </a:moveTo>
                <a:cubicBezTo>
                  <a:pt x="46566" y="22754"/>
                  <a:pt x="93133" y="45508"/>
                  <a:pt x="155575" y="60325"/>
                </a:cubicBezTo>
                <a:cubicBezTo>
                  <a:pt x="218017" y="75142"/>
                  <a:pt x="293688" y="84138"/>
                  <a:pt x="374650" y="88900"/>
                </a:cubicBezTo>
                <a:cubicBezTo>
                  <a:pt x="455612" y="93662"/>
                  <a:pt x="549804" y="86254"/>
                  <a:pt x="641350" y="88900"/>
                </a:cubicBezTo>
                <a:cubicBezTo>
                  <a:pt x="732896" y="91546"/>
                  <a:pt x="836613" y="89958"/>
                  <a:pt x="923925" y="104775"/>
                </a:cubicBezTo>
                <a:cubicBezTo>
                  <a:pt x="1011237" y="119592"/>
                  <a:pt x="1103842" y="152929"/>
                  <a:pt x="1165225" y="177800"/>
                </a:cubicBezTo>
                <a:cubicBezTo>
                  <a:pt x="1226608" y="202671"/>
                  <a:pt x="1259416" y="228335"/>
                  <a:pt x="1292225" y="2540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ihandform 43"/>
          <p:cNvSpPr/>
          <p:nvPr/>
        </p:nvSpPr>
        <p:spPr>
          <a:xfrm>
            <a:off x="7886700" y="1390650"/>
            <a:ext cx="454025" cy="63500"/>
          </a:xfrm>
          <a:custGeom>
            <a:avLst/>
            <a:gdLst>
              <a:gd name="connsiteX0" fmla="*/ 0 w 454025"/>
              <a:gd name="connsiteY0" fmla="*/ 15875 h 63500"/>
              <a:gd name="connsiteX1" fmla="*/ 85725 w 454025"/>
              <a:gd name="connsiteY1" fmla="*/ 25400 h 63500"/>
              <a:gd name="connsiteX2" fmla="*/ 165100 w 454025"/>
              <a:gd name="connsiteY2" fmla="*/ 6350 h 63500"/>
              <a:gd name="connsiteX3" fmla="*/ 292100 w 454025"/>
              <a:gd name="connsiteY3" fmla="*/ 9525 h 63500"/>
              <a:gd name="connsiteX4" fmla="*/ 454025 w 454025"/>
              <a:gd name="connsiteY4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025" h="63500">
                <a:moveTo>
                  <a:pt x="0" y="15875"/>
                </a:moveTo>
                <a:cubicBezTo>
                  <a:pt x="29104" y="21431"/>
                  <a:pt x="58208" y="26987"/>
                  <a:pt x="85725" y="25400"/>
                </a:cubicBezTo>
                <a:cubicBezTo>
                  <a:pt x="113242" y="23813"/>
                  <a:pt x="130704" y="8996"/>
                  <a:pt x="165100" y="6350"/>
                </a:cubicBezTo>
                <a:cubicBezTo>
                  <a:pt x="199496" y="3704"/>
                  <a:pt x="243946" y="0"/>
                  <a:pt x="292100" y="9525"/>
                </a:cubicBezTo>
                <a:cubicBezTo>
                  <a:pt x="340254" y="19050"/>
                  <a:pt x="397139" y="41275"/>
                  <a:pt x="454025" y="635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ihandform 45"/>
          <p:cNvSpPr/>
          <p:nvPr/>
        </p:nvSpPr>
        <p:spPr>
          <a:xfrm>
            <a:off x="7788275" y="1552046"/>
            <a:ext cx="1041400" cy="152929"/>
          </a:xfrm>
          <a:custGeom>
            <a:avLst/>
            <a:gdLst>
              <a:gd name="connsiteX0" fmla="*/ 0 w 1041400"/>
              <a:gd name="connsiteY0" fmla="*/ 13229 h 152929"/>
              <a:gd name="connsiteX1" fmla="*/ 152400 w 1041400"/>
              <a:gd name="connsiteY1" fmla="*/ 83079 h 152929"/>
              <a:gd name="connsiteX2" fmla="*/ 320675 w 1041400"/>
              <a:gd name="connsiteY2" fmla="*/ 146579 h 152929"/>
              <a:gd name="connsiteX3" fmla="*/ 419100 w 1041400"/>
              <a:gd name="connsiteY3" fmla="*/ 121179 h 152929"/>
              <a:gd name="connsiteX4" fmla="*/ 495300 w 1041400"/>
              <a:gd name="connsiteY4" fmla="*/ 79904 h 152929"/>
              <a:gd name="connsiteX5" fmla="*/ 590550 w 1041400"/>
              <a:gd name="connsiteY5" fmla="*/ 51329 h 152929"/>
              <a:gd name="connsiteX6" fmla="*/ 679450 w 1041400"/>
              <a:gd name="connsiteY6" fmla="*/ 10054 h 152929"/>
              <a:gd name="connsiteX7" fmla="*/ 790575 w 1041400"/>
              <a:gd name="connsiteY7" fmla="*/ 3704 h 152929"/>
              <a:gd name="connsiteX8" fmla="*/ 879475 w 1041400"/>
              <a:gd name="connsiteY8" fmla="*/ 32279 h 152929"/>
              <a:gd name="connsiteX9" fmla="*/ 952500 w 1041400"/>
              <a:gd name="connsiteY9" fmla="*/ 38629 h 152929"/>
              <a:gd name="connsiteX10" fmla="*/ 1041400 w 1041400"/>
              <a:gd name="connsiteY10" fmla="*/ 70379 h 1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1400" h="152929">
                <a:moveTo>
                  <a:pt x="0" y="13229"/>
                </a:moveTo>
                <a:cubicBezTo>
                  <a:pt x="49477" y="37041"/>
                  <a:pt x="98954" y="60854"/>
                  <a:pt x="152400" y="83079"/>
                </a:cubicBezTo>
                <a:cubicBezTo>
                  <a:pt x="205846" y="105304"/>
                  <a:pt x="276225" y="140229"/>
                  <a:pt x="320675" y="146579"/>
                </a:cubicBezTo>
                <a:cubicBezTo>
                  <a:pt x="365125" y="152929"/>
                  <a:pt x="389996" y="132292"/>
                  <a:pt x="419100" y="121179"/>
                </a:cubicBezTo>
                <a:cubicBezTo>
                  <a:pt x="448204" y="110067"/>
                  <a:pt x="466725" y="91546"/>
                  <a:pt x="495300" y="79904"/>
                </a:cubicBezTo>
                <a:cubicBezTo>
                  <a:pt x="523875" y="68262"/>
                  <a:pt x="559858" y="62971"/>
                  <a:pt x="590550" y="51329"/>
                </a:cubicBezTo>
                <a:cubicBezTo>
                  <a:pt x="621242" y="39687"/>
                  <a:pt x="646113" y="17991"/>
                  <a:pt x="679450" y="10054"/>
                </a:cubicBezTo>
                <a:cubicBezTo>
                  <a:pt x="712787" y="2117"/>
                  <a:pt x="757237" y="0"/>
                  <a:pt x="790575" y="3704"/>
                </a:cubicBezTo>
                <a:cubicBezTo>
                  <a:pt x="823913" y="7408"/>
                  <a:pt x="852487" y="26458"/>
                  <a:pt x="879475" y="32279"/>
                </a:cubicBezTo>
                <a:cubicBezTo>
                  <a:pt x="906463" y="38100"/>
                  <a:pt x="925513" y="32279"/>
                  <a:pt x="952500" y="38629"/>
                </a:cubicBezTo>
                <a:cubicBezTo>
                  <a:pt x="979487" y="44979"/>
                  <a:pt x="1010443" y="57679"/>
                  <a:pt x="1041400" y="70379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ihandform 46"/>
          <p:cNvSpPr/>
          <p:nvPr/>
        </p:nvSpPr>
        <p:spPr>
          <a:xfrm>
            <a:off x="8083550" y="1295929"/>
            <a:ext cx="863600" cy="205846"/>
          </a:xfrm>
          <a:custGeom>
            <a:avLst/>
            <a:gdLst>
              <a:gd name="connsiteX0" fmla="*/ 0 w 863600"/>
              <a:gd name="connsiteY0" fmla="*/ 5821 h 205846"/>
              <a:gd name="connsiteX1" fmla="*/ 196850 w 863600"/>
              <a:gd name="connsiteY1" fmla="*/ 2646 h 205846"/>
              <a:gd name="connsiteX2" fmla="*/ 307975 w 863600"/>
              <a:gd name="connsiteY2" fmla="*/ 21696 h 205846"/>
              <a:gd name="connsiteX3" fmla="*/ 447675 w 863600"/>
              <a:gd name="connsiteY3" fmla="*/ 91546 h 205846"/>
              <a:gd name="connsiteX4" fmla="*/ 587375 w 863600"/>
              <a:gd name="connsiteY4" fmla="*/ 107421 h 205846"/>
              <a:gd name="connsiteX5" fmla="*/ 739775 w 863600"/>
              <a:gd name="connsiteY5" fmla="*/ 132821 h 205846"/>
              <a:gd name="connsiteX6" fmla="*/ 863600 w 863600"/>
              <a:gd name="connsiteY6" fmla="*/ 205846 h 20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3600" h="205846">
                <a:moveTo>
                  <a:pt x="0" y="5821"/>
                </a:moveTo>
                <a:cubicBezTo>
                  <a:pt x="72760" y="2910"/>
                  <a:pt x="145521" y="0"/>
                  <a:pt x="196850" y="2646"/>
                </a:cubicBezTo>
                <a:cubicBezTo>
                  <a:pt x="248179" y="5292"/>
                  <a:pt x="266171" y="6879"/>
                  <a:pt x="307975" y="21696"/>
                </a:cubicBezTo>
                <a:cubicBezTo>
                  <a:pt x="349779" y="36513"/>
                  <a:pt x="401108" y="77259"/>
                  <a:pt x="447675" y="91546"/>
                </a:cubicBezTo>
                <a:cubicBezTo>
                  <a:pt x="494242" y="105834"/>
                  <a:pt x="538692" y="100542"/>
                  <a:pt x="587375" y="107421"/>
                </a:cubicBezTo>
                <a:cubicBezTo>
                  <a:pt x="636058" y="114300"/>
                  <a:pt x="693737" y="116417"/>
                  <a:pt x="739775" y="132821"/>
                </a:cubicBezTo>
                <a:cubicBezTo>
                  <a:pt x="785813" y="149225"/>
                  <a:pt x="824706" y="177535"/>
                  <a:pt x="863600" y="205846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ihandform 47"/>
          <p:cNvSpPr/>
          <p:nvPr/>
        </p:nvSpPr>
        <p:spPr>
          <a:xfrm>
            <a:off x="7229475" y="1301750"/>
            <a:ext cx="374650" cy="16404"/>
          </a:xfrm>
          <a:custGeom>
            <a:avLst/>
            <a:gdLst>
              <a:gd name="connsiteX0" fmla="*/ 0 w 374650"/>
              <a:gd name="connsiteY0" fmla="*/ 0 h 16404"/>
              <a:gd name="connsiteX1" fmla="*/ 168275 w 374650"/>
              <a:gd name="connsiteY1" fmla="*/ 15875 h 16404"/>
              <a:gd name="connsiteX2" fmla="*/ 374650 w 374650"/>
              <a:gd name="connsiteY2" fmla="*/ 3175 h 1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16404">
                <a:moveTo>
                  <a:pt x="0" y="0"/>
                </a:moveTo>
                <a:cubicBezTo>
                  <a:pt x="52916" y="7673"/>
                  <a:pt x="105833" y="15346"/>
                  <a:pt x="168275" y="15875"/>
                </a:cubicBezTo>
                <a:cubicBezTo>
                  <a:pt x="230717" y="16404"/>
                  <a:pt x="302683" y="9789"/>
                  <a:pt x="374650" y="31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ihandform 48"/>
          <p:cNvSpPr/>
          <p:nvPr/>
        </p:nvSpPr>
        <p:spPr>
          <a:xfrm>
            <a:off x="6499225" y="1400175"/>
            <a:ext cx="857250" cy="244475"/>
          </a:xfrm>
          <a:custGeom>
            <a:avLst/>
            <a:gdLst>
              <a:gd name="connsiteX0" fmla="*/ 0 w 857250"/>
              <a:gd name="connsiteY0" fmla="*/ 0 h 244475"/>
              <a:gd name="connsiteX1" fmla="*/ 104775 w 857250"/>
              <a:gd name="connsiteY1" fmla="*/ 19050 h 244475"/>
              <a:gd name="connsiteX2" fmla="*/ 247650 w 857250"/>
              <a:gd name="connsiteY2" fmla="*/ 19050 h 244475"/>
              <a:gd name="connsiteX3" fmla="*/ 393700 w 857250"/>
              <a:gd name="connsiteY3" fmla="*/ 38100 h 244475"/>
              <a:gd name="connsiteX4" fmla="*/ 558800 w 857250"/>
              <a:gd name="connsiteY4" fmla="*/ 111125 h 244475"/>
              <a:gd name="connsiteX5" fmla="*/ 727075 w 857250"/>
              <a:gd name="connsiteY5" fmla="*/ 184150 h 244475"/>
              <a:gd name="connsiteX6" fmla="*/ 857250 w 857250"/>
              <a:gd name="connsiteY6" fmla="*/ 24447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244475">
                <a:moveTo>
                  <a:pt x="0" y="0"/>
                </a:moveTo>
                <a:cubicBezTo>
                  <a:pt x="31750" y="7937"/>
                  <a:pt x="63500" y="15875"/>
                  <a:pt x="104775" y="19050"/>
                </a:cubicBezTo>
                <a:cubicBezTo>
                  <a:pt x="146050" y="22225"/>
                  <a:pt x="199496" y="15875"/>
                  <a:pt x="247650" y="19050"/>
                </a:cubicBezTo>
                <a:cubicBezTo>
                  <a:pt x="295804" y="22225"/>
                  <a:pt x="341842" y="22754"/>
                  <a:pt x="393700" y="38100"/>
                </a:cubicBezTo>
                <a:cubicBezTo>
                  <a:pt x="445558" y="53446"/>
                  <a:pt x="558800" y="111125"/>
                  <a:pt x="558800" y="111125"/>
                </a:cubicBezTo>
                <a:lnTo>
                  <a:pt x="727075" y="184150"/>
                </a:lnTo>
                <a:cubicBezTo>
                  <a:pt x="776817" y="206375"/>
                  <a:pt x="817033" y="225425"/>
                  <a:pt x="857250" y="2444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49"/>
          <p:cNvSpPr/>
          <p:nvPr/>
        </p:nvSpPr>
        <p:spPr>
          <a:xfrm>
            <a:off x="8175625" y="1997075"/>
            <a:ext cx="317500" cy="9525"/>
          </a:xfrm>
          <a:custGeom>
            <a:avLst/>
            <a:gdLst>
              <a:gd name="connsiteX0" fmla="*/ 0 w 317500"/>
              <a:gd name="connsiteY0" fmla="*/ 0 h 9525"/>
              <a:gd name="connsiteX1" fmla="*/ 317500 w 317500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0" h="9525">
                <a:moveTo>
                  <a:pt x="0" y="0"/>
                </a:moveTo>
                <a:lnTo>
                  <a:pt x="317500" y="9525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ihandform 50"/>
          <p:cNvSpPr/>
          <p:nvPr/>
        </p:nvSpPr>
        <p:spPr>
          <a:xfrm>
            <a:off x="7934325" y="1470025"/>
            <a:ext cx="177800" cy="69850"/>
          </a:xfrm>
          <a:custGeom>
            <a:avLst/>
            <a:gdLst>
              <a:gd name="connsiteX0" fmla="*/ 0 w 177800"/>
              <a:gd name="connsiteY0" fmla="*/ 0 h 69850"/>
              <a:gd name="connsiteX1" fmla="*/ 117475 w 177800"/>
              <a:gd name="connsiteY1" fmla="*/ 34925 h 69850"/>
              <a:gd name="connsiteX2" fmla="*/ 177800 w 177800"/>
              <a:gd name="connsiteY2" fmla="*/ 6985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69850">
                <a:moveTo>
                  <a:pt x="0" y="0"/>
                </a:moveTo>
                <a:cubicBezTo>
                  <a:pt x="43921" y="11641"/>
                  <a:pt x="87842" y="23283"/>
                  <a:pt x="117475" y="34925"/>
                </a:cubicBezTo>
                <a:cubicBezTo>
                  <a:pt x="147108" y="46567"/>
                  <a:pt x="162454" y="58208"/>
                  <a:pt x="177800" y="698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ihandform 51"/>
          <p:cNvSpPr/>
          <p:nvPr/>
        </p:nvSpPr>
        <p:spPr>
          <a:xfrm>
            <a:off x="8410575" y="1228725"/>
            <a:ext cx="368300" cy="6350"/>
          </a:xfrm>
          <a:custGeom>
            <a:avLst/>
            <a:gdLst>
              <a:gd name="connsiteX0" fmla="*/ 0 w 368300"/>
              <a:gd name="connsiteY0" fmla="*/ 3175 h 6350"/>
              <a:gd name="connsiteX1" fmla="*/ 263525 w 368300"/>
              <a:gd name="connsiteY1" fmla="*/ 6350 h 6350"/>
              <a:gd name="connsiteX2" fmla="*/ 368300 w 368300"/>
              <a:gd name="connsiteY2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6350">
                <a:moveTo>
                  <a:pt x="0" y="3175"/>
                </a:moveTo>
                <a:lnTo>
                  <a:pt x="263525" y="6350"/>
                </a:lnTo>
                <a:cubicBezTo>
                  <a:pt x="324908" y="5821"/>
                  <a:pt x="346604" y="2910"/>
                  <a:pt x="368300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ihandform 52"/>
          <p:cNvSpPr/>
          <p:nvPr/>
        </p:nvSpPr>
        <p:spPr>
          <a:xfrm>
            <a:off x="7362825" y="2947988"/>
            <a:ext cx="1663700" cy="224895"/>
          </a:xfrm>
          <a:custGeom>
            <a:avLst/>
            <a:gdLst>
              <a:gd name="connsiteX0" fmla="*/ 0 w 1663700"/>
              <a:gd name="connsiteY0" fmla="*/ 96837 h 224895"/>
              <a:gd name="connsiteX1" fmla="*/ 155575 w 1663700"/>
              <a:gd name="connsiteY1" fmla="*/ 192087 h 224895"/>
              <a:gd name="connsiteX2" fmla="*/ 317500 w 1663700"/>
              <a:gd name="connsiteY2" fmla="*/ 220662 h 224895"/>
              <a:gd name="connsiteX3" fmla="*/ 508000 w 1663700"/>
              <a:gd name="connsiteY3" fmla="*/ 217487 h 224895"/>
              <a:gd name="connsiteX4" fmla="*/ 723900 w 1663700"/>
              <a:gd name="connsiteY4" fmla="*/ 195262 h 224895"/>
              <a:gd name="connsiteX5" fmla="*/ 847725 w 1663700"/>
              <a:gd name="connsiteY5" fmla="*/ 138112 h 224895"/>
              <a:gd name="connsiteX6" fmla="*/ 971550 w 1663700"/>
              <a:gd name="connsiteY6" fmla="*/ 68262 h 224895"/>
              <a:gd name="connsiteX7" fmla="*/ 1098550 w 1663700"/>
              <a:gd name="connsiteY7" fmla="*/ 26987 h 224895"/>
              <a:gd name="connsiteX8" fmla="*/ 1285875 w 1663700"/>
              <a:gd name="connsiteY8" fmla="*/ 7937 h 224895"/>
              <a:gd name="connsiteX9" fmla="*/ 1460500 w 1663700"/>
              <a:gd name="connsiteY9" fmla="*/ 1587 h 224895"/>
              <a:gd name="connsiteX10" fmla="*/ 1597025 w 1663700"/>
              <a:gd name="connsiteY10" fmla="*/ 17462 h 224895"/>
              <a:gd name="connsiteX11" fmla="*/ 1663700 w 1663700"/>
              <a:gd name="connsiteY11" fmla="*/ 65087 h 2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3700" h="224895">
                <a:moveTo>
                  <a:pt x="0" y="96837"/>
                </a:moveTo>
                <a:cubicBezTo>
                  <a:pt x="51329" y="134143"/>
                  <a:pt x="102658" y="171450"/>
                  <a:pt x="155575" y="192087"/>
                </a:cubicBezTo>
                <a:cubicBezTo>
                  <a:pt x="208492" y="212725"/>
                  <a:pt x="258763" y="216429"/>
                  <a:pt x="317500" y="220662"/>
                </a:cubicBezTo>
                <a:cubicBezTo>
                  <a:pt x="376237" y="224895"/>
                  <a:pt x="440267" y="221720"/>
                  <a:pt x="508000" y="217487"/>
                </a:cubicBezTo>
                <a:cubicBezTo>
                  <a:pt x="575733" y="213254"/>
                  <a:pt x="667279" y="208491"/>
                  <a:pt x="723900" y="195262"/>
                </a:cubicBezTo>
                <a:cubicBezTo>
                  <a:pt x="780521" y="182033"/>
                  <a:pt x="806450" y="159279"/>
                  <a:pt x="847725" y="138112"/>
                </a:cubicBezTo>
                <a:cubicBezTo>
                  <a:pt x="889000" y="116945"/>
                  <a:pt x="929746" y="86783"/>
                  <a:pt x="971550" y="68262"/>
                </a:cubicBezTo>
                <a:cubicBezTo>
                  <a:pt x="1013354" y="49741"/>
                  <a:pt x="1046163" y="37041"/>
                  <a:pt x="1098550" y="26987"/>
                </a:cubicBezTo>
                <a:cubicBezTo>
                  <a:pt x="1150938" y="16933"/>
                  <a:pt x="1225550" y="12170"/>
                  <a:pt x="1285875" y="7937"/>
                </a:cubicBezTo>
                <a:cubicBezTo>
                  <a:pt x="1346200" y="3704"/>
                  <a:pt x="1408642" y="0"/>
                  <a:pt x="1460500" y="1587"/>
                </a:cubicBezTo>
                <a:cubicBezTo>
                  <a:pt x="1512358" y="3175"/>
                  <a:pt x="1563158" y="6879"/>
                  <a:pt x="1597025" y="17462"/>
                </a:cubicBezTo>
                <a:cubicBezTo>
                  <a:pt x="1630892" y="28045"/>
                  <a:pt x="1647296" y="46566"/>
                  <a:pt x="1663700" y="65087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ihandform 53"/>
          <p:cNvSpPr/>
          <p:nvPr/>
        </p:nvSpPr>
        <p:spPr>
          <a:xfrm>
            <a:off x="6207125" y="3130550"/>
            <a:ext cx="2819400" cy="396875"/>
          </a:xfrm>
          <a:custGeom>
            <a:avLst/>
            <a:gdLst>
              <a:gd name="connsiteX0" fmla="*/ 0 w 2819400"/>
              <a:gd name="connsiteY0" fmla="*/ 0 h 396875"/>
              <a:gd name="connsiteX1" fmla="*/ 142875 w 2819400"/>
              <a:gd name="connsiteY1" fmla="*/ 9525 h 396875"/>
              <a:gd name="connsiteX2" fmla="*/ 292100 w 2819400"/>
              <a:gd name="connsiteY2" fmla="*/ 15875 h 396875"/>
              <a:gd name="connsiteX3" fmla="*/ 415925 w 2819400"/>
              <a:gd name="connsiteY3" fmla="*/ 44450 h 396875"/>
              <a:gd name="connsiteX4" fmla="*/ 593725 w 2819400"/>
              <a:gd name="connsiteY4" fmla="*/ 82550 h 396875"/>
              <a:gd name="connsiteX5" fmla="*/ 723900 w 2819400"/>
              <a:gd name="connsiteY5" fmla="*/ 101600 h 396875"/>
              <a:gd name="connsiteX6" fmla="*/ 838200 w 2819400"/>
              <a:gd name="connsiteY6" fmla="*/ 114300 h 396875"/>
              <a:gd name="connsiteX7" fmla="*/ 981075 w 2819400"/>
              <a:gd name="connsiteY7" fmla="*/ 85725 h 396875"/>
              <a:gd name="connsiteX8" fmla="*/ 1085850 w 2819400"/>
              <a:gd name="connsiteY8" fmla="*/ 76200 h 396875"/>
              <a:gd name="connsiteX9" fmla="*/ 1235075 w 2819400"/>
              <a:gd name="connsiteY9" fmla="*/ 98425 h 396875"/>
              <a:gd name="connsiteX10" fmla="*/ 1330325 w 2819400"/>
              <a:gd name="connsiteY10" fmla="*/ 133350 h 396875"/>
              <a:gd name="connsiteX11" fmla="*/ 1473200 w 2819400"/>
              <a:gd name="connsiteY11" fmla="*/ 165100 h 396875"/>
              <a:gd name="connsiteX12" fmla="*/ 1631950 w 2819400"/>
              <a:gd name="connsiteY12" fmla="*/ 171450 h 396875"/>
              <a:gd name="connsiteX13" fmla="*/ 1908175 w 2819400"/>
              <a:gd name="connsiteY13" fmla="*/ 244475 h 396875"/>
              <a:gd name="connsiteX14" fmla="*/ 1997075 w 2819400"/>
              <a:gd name="connsiteY14" fmla="*/ 254000 h 396875"/>
              <a:gd name="connsiteX15" fmla="*/ 2066925 w 2819400"/>
              <a:gd name="connsiteY15" fmla="*/ 263525 h 396875"/>
              <a:gd name="connsiteX16" fmla="*/ 2124075 w 2819400"/>
              <a:gd name="connsiteY16" fmla="*/ 304800 h 396875"/>
              <a:gd name="connsiteX17" fmla="*/ 2206625 w 2819400"/>
              <a:gd name="connsiteY17" fmla="*/ 327025 h 396875"/>
              <a:gd name="connsiteX18" fmla="*/ 2365375 w 2819400"/>
              <a:gd name="connsiteY18" fmla="*/ 311150 h 396875"/>
              <a:gd name="connsiteX19" fmla="*/ 2549525 w 2819400"/>
              <a:gd name="connsiteY19" fmla="*/ 327025 h 396875"/>
              <a:gd name="connsiteX20" fmla="*/ 2705100 w 2819400"/>
              <a:gd name="connsiteY20" fmla="*/ 358775 h 396875"/>
              <a:gd name="connsiteX21" fmla="*/ 2819400 w 2819400"/>
              <a:gd name="connsiteY2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19400" h="396875">
                <a:moveTo>
                  <a:pt x="0" y="0"/>
                </a:moveTo>
                <a:lnTo>
                  <a:pt x="142875" y="9525"/>
                </a:lnTo>
                <a:cubicBezTo>
                  <a:pt x="191558" y="12171"/>
                  <a:pt x="246592" y="10054"/>
                  <a:pt x="292100" y="15875"/>
                </a:cubicBezTo>
                <a:cubicBezTo>
                  <a:pt x="337608" y="21696"/>
                  <a:pt x="415925" y="44450"/>
                  <a:pt x="415925" y="44450"/>
                </a:cubicBezTo>
                <a:cubicBezTo>
                  <a:pt x="466196" y="55562"/>
                  <a:pt x="542396" y="73025"/>
                  <a:pt x="593725" y="82550"/>
                </a:cubicBezTo>
                <a:cubicBezTo>
                  <a:pt x="645054" y="92075"/>
                  <a:pt x="683154" y="96308"/>
                  <a:pt x="723900" y="101600"/>
                </a:cubicBezTo>
                <a:cubicBezTo>
                  <a:pt x="764646" y="106892"/>
                  <a:pt x="795338" y="116946"/>
                  <a:pt x="838200" y="114300"/>
                </a:cubicBezTo>
                <a:cubicBezTo>
                  <a:pt x="881062" y="111654"/>
                  <a:pt x="939800" y="92075"/>
                  <a:pt x="981075" y="85725"/>
                </a:cubicBezTo>
                <a:cubicBezTo>
                  <a:pt x="1022350" y="79375"/>
                  <a:pt x="1043517" y="74083"/>
                  <a:pt x="1085850" y="76200"/>
                </a:cubicBezTo>
                <a:cubicBezTo>
                  <a:pt x="1128183" y="78317"/>
                  <a:pt x="1194329" y="88900"/>
                  <a:pt x="1235075" y="98425"/>
                </a:cubicBezTo>
                <a:cubicBezTo>
                  <a:pt x="1275821" y="107950"/>
                  <a:pt x="1290638" y="122238"/>
                  <a:pt x="1330325" y="133350"/>
                </a:cubicBezTo>
                <a:cubicBezTo>
                  <a:pt x="1370013" y="144463"/>
                  <a:pt x="1422929" y="158750"/>
                  <a:pt x="1473200" y="165100"/>
                </a:cubicBezTo>
                <a:cubicBezTo>
                  <a:pt x="1523471" y="171450"/>
                  <a:pt x="1559454" y="158221"/>
                  <a:pt x="1631950" y="171450"/>
                </a:cubicBezTo>
                <a:cubicBezTo>
                  <a:pt x="1704446" y="184679"/>
                  <a:pt x="1847321" y="230717"/>
                  <a:pt x="1908175" y="244475"/>
                </a:cubicBezTo>
                <a:cubicBezTo>
                  <a:pt x="1969029" y="258233"/>
                  <a:pt x="1970617" y="250825"/>
                  <a:pt x="1997075" y="254000"/>
                </a:cubicBezTo>
                <a:cubicBezTo>
                  <a:pt x="2023533" y="257175"/>
                  <a:pt x="2045758" y="255058"/>
                  <a:pt x="2066925" y="263525"/>
                </a:cubicBezTo>
                <a:cubicBezTo>
                  <a:pt x="2088092" y="271992"/>
                  <a:pt x="2100792" y="294217"/>
                  <a:pt x="2124075" y="304800"/>
                </a:cubicBezTo>
                <a:cubicBezTo>
                  <a:pt x="2147358" y="315383"/>
                  <a:pt x="2166408" y="325967"/>
                  <a:pt x="2206625" y="327025"/>
                </a:cubicBezTo>
                <a:cubicBezTo>
                  <a:pt x="2246842" y="328083"/>
                  <a:pt x="2308225" y="311150"/>
                  <a:pt x="2365375" y="311150"/>
                </a:cubicBezTo>
                <a:cubicBezTo>
                  <a:pt x="2422525" y="311150"/>
                  <a:pt x="2492904" y="319088"/>
                  <a:pt x="2549525" y="327025"/>
                </a:cubicBezTo>
                <a:cubicBezTo>
                  <a:pt x="2606146" y="334962"/>
                  <a:pt x="2660121" y="347133"/>
                  <a:pt x="2705100" y="358775"/>
                </a:cubicBezTo>
                <a:cubicBezTo>
                  <a:pt x="2750079" y="370417"/>
                  <a:pt x="2784739" y="383646"/>
                  <a:pt x="2819400" y="3968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ihandform 54"/>
          <p:cNvSpPr/>
          <p:nvPr/>
        </p:nvSpPr>
        <p:spPr>
          <a:xfrm>
            <a:off x="7715250" y="3676650"/>
            <a:ext cx="133350" cy="30163"/>
          </a:xfrm>
          <a:custGeom>
            <a:avLst/>
            <a:gdLst>
              <a:gd name="connsiteX0" fmla="*/ 0 w 133350"/>
              <a:gd name="connsiteY0" fmla="*/ 0 h 30163"/>
              <a:gd name="connsiteX1" fmla="*/ 69850 w 133350"/>
              <a:gd name="connsiteY1" fmla="*/ 25400 h 30163"/>
              <a:gd name="connsiteX2" fmla="*/ 133350 w 133350"/>
              <a:gd name="connsiteY2" fmla="*/ 28575 h 3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" h="30163">
                <a:moveTo>
                  <a:pt x="0" y="0"/>
                </a:moveTo>
                <a:cubicBezTo>
                  <a:pt x="23812" y="10319"/>
                  <a:pt x="47625" y="20638"/>
                  <a:pt x="69850" y="25400"/>
                </a:cubicBezTo>
                <a:cubicBezTo>
                  <a:pt x="92075" y="30163"/>
                  <a:pt x="112712" y="29369"/>
                  <a:pt x="133350" y="285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ihandform 55"/>
          <p:cNvSpPr/>
          <p:nvPr/>
        </p:nvSpPr>
        <p:spPr>
          <a:xfrm>
            <a:off x="7635875" y="3390900"/>
            <a:ext cx="1377950" cy="377825"/>
          </a:xfrm>
          <a:custGeom>
            <a:avLst/>
            <a:gdLst>
              <a:gd name="connsiteX0" fmla="*/ 0 w 1377950"/>
              <a:gd name="connsiteY0" fmla="*/ 0 h 377825"/>
              <a:gd name="connsiteX1" fmla="*/ 139700 w 1377950"/>
              <a:gd name="connsiteY1" fmla="*/ 53975 h 377825"/>
              <a:gd name="connsiteX2" fmla="*/ 317500 w 1377950"/>
              <a:gd name="connsiteY2" fmla="*/ 120650 h 377825"/>
              <a:gd name="connsiteX3" fmla="*/ 508000 w 1377950"/>
              <a:gd name="connsiteY3" fmla="*/ 168275 h 377825"/>
              <a:gd name="connsiteX4" fmla="*/ 727075 w 1377950"/>
              <a:gd name="connsiteY4" fmla="*/ 187325 h 377825"/>
              <a:gd name="connsiteX5" fmla="*/ 908050 w 1377950"/>
              <a:gd name="connsiteY5" fmla="*/ 206375 h 377825"/>
              <a:gd name="connsiteX6" fmla="*/ 1133475 w 1377950"/>
              <a:gd name="connsiteY6" fmla="*/ 304800 h 377825"/>
              <a:gd name="connsiteX7" fmla="*/ 1377950 w 1377950"/>
              <a:gd name="connsiteY7" fmla="*/ 377825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7950" h="377825">
                <a:moveTo>
                  <a:pt x="0" y="0"/>
                </a:moveTo>
                <a:lnTo>
                  <a:pt x="139700" y="53975"/>
                </a:lnTo>
                <a:cubicBezTo>
                  <a:pt x="192617" y="74083"/>
                  <a:pt x="256117" y="101600"/>
                  <a:pt x="317500" y="120650"/>
                </a:cubicBezTo>
                <a:cubicBezTo>
                  <a:pt x="378883" y="139700"/>
                  <a:pt x="439738" y="157163"/>
                  <a:pt x="508000" y="168275"/>
                </a:cubicBezTo>
                <a:cubicBezTo>
                  <a:pt x="576262" y="179387"/>
                  <a:pt x="660400" y="180975"/>
                  <a:pt x="727075" y="187325"/>
                </a:cubicBezTo>
                <a:cubicBezTo>
                  <a:pt x="793750" y="193675"/>
                  <a:pt x="840317" y="186796"/>
                  <a:pt x="908050" y="206375"/>
                </a:cubicBezTo>
                <a:cubicBezTo>
                  <a:pt x="975783" y="225954"/>
                  <a:pt x="1055158" y="276225"/>
                  <a:pt x="1133475" y="304800"/>
                </a:cubicBezTo>
                <a:cubicBezTo>
                  <a:pt x="1211792" y="333375"/>
                  <a:pt x="1377950" y="377825"/>
                  <a:pt x="1377950" y="37782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ihandform 56"/>
          <p:cNvSpPr/>
          <p:nvPr/>
        </p:nvSpPr>
        <p:spPr>
          <a:xfrm>
            <a:off x="4822825" y="2816225"/>
            <a:ext cx="336550" cy="171450"/>
          </a:xfrm>
          <a:custGeom>
            <a:avLst/>
            <a:gdLst>
              <a:gd name="connsiteX0" fmla="*/ 0 w 336550"/>
              <a:gd name="connsiteY0" fmla="*/ 0 h 171450"/>
              <a:gd name="connsiteX1" fmla="*/ 177800 w 336550"/>
              <a:gd name="connsiteY1" fmla="*/ 82550 h 171450"/>
              <a:gd name="connsiteX2" fmla="*/ 336550 w 336550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50" h="171450">
                <a:moveTo>
                  <a:pt x="0" y="0"/>
                </a:moveTo>
                <a:cubicBezTo>
                  <a:pt x="60854" y="26987"/>
                  <a:pt x="121708" y="53975"/>
                  <a:pt x="177800" y="82550"/>
                </a:cubicBezTo>
                <a:cubicBezTo>
                  <a:pt x="233892" y="111125"/>
                  <a:pt x="285221" y="141287"/>
                  <a:pt x="336550" y="1714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ihandform 57"/>
          <p:cNvSpPr/>
          <p:nvPr/>
        </p:nvSpPr>
        <p:spPr>
          <a:xfrm>
            <a:off x="4826000" y="1952625"/>
            <a:ext cx="685800" cy="171450"/>
          </a:xfrm>
          <a:custGeom>
            <a:avLst/>
            <a:gdLst>
              <a:gd name="connsiteX0" fmla="*/ 0 w 685800"/>
              <a:gd name="connsiteY0" fmla="*/ 0 h 171450"/>
              <a:gd name="connsiteX1" fmla="*/ 117475 w 685800"/>
              <a:gd name="connsiteY1" fmla="*/ 50800 h 171450"/>
              <a:gd name="connsiteX2" fmla="*/ 187325 w 685800"/>
              <a:gd name="connsiteY2" fmla="*/ 95250 h 171450"/>
              <a:gd name="connsiteX3" fmla="*/ 342900 w 685800"/>
              <a:gd name="connsiteY3" fmla="*/ 111125 h 171450"/>
              <a:gd name="connsiteX4" fmla="*/ 444500 w 685800"/>
              <a:gd name="connsiteY4" fmla="*/ 111125 h 171450"/>
              <a:gd name="connsiteX5" fmla="*/ 508000 w 685800"/>
              <a:gd name="connsiteY5" fmla="*/ 146050 h 171450"/>
              <a:gd name="connsiteX6" fmla="*/ 577850 w 685800"/>
              <a:gd name="connsiteY6" fmla="*/ 165100 h 171450"/>
              <a:gd name="connsiteX7" fmla="*/ 685800 w 685800"/>
              <a:gd name="connsiteY7" fmla="*/ 171450 h 171450"/>
              <a:gd name="connsiteX8" fmla="*/ 685800 w 685800"/>
              <a:gd name="connsiteY8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" h="171450">
                <a:moveTo>
                  <a:pt x="0" y="0"/>
                </a:moveTo>
                <a:cubicBezTo>
                  <a:pt x="43127" y="17462"/>
                  <a:pt x="86254" y="34925"/>
                  <a:pt x="117475" y="50800"/>
                </a:cubicBezTo>
                <a:cubicBezTo>
                  <a:pt x="148696" y="66675"/>
                  <a:pt x="149754" y="85196"/>
                  <a:pt x="187325" y="95250"/>
                </a:cubicBezTo>
                <a:cubicBezTo>
                  <a:pt x="224896" y="105304"/>
                  <a:pt x="300038" y="108479"/>
                  <a:pt x="342900" y="111125"/>
                </a:cubicBezTo>
                <a:cubicBezTo>
                  <a:pt x="385762" y="113771"/>
                  <a:pt x="416983" y="105304"/>
                  <a:pt x="444500" y="111125"/>
                </a:cubicBezTo>
                <a:cubicBezTo>
                  <a:pt x="472017" y="116946"/>
                  <a:pt x="485775" y="137054"/>
                  <a:pt x="508000" y="146050"/>
                </a:cubicBezTo>
                <a:cubicBezTo>
                  <a:pt x="530225" y="155046"/>
                  <a:pt x="548217" y="160867"/>
                  <a:pt x="577850" y="165100"/>
                </a:cubicBezTo>
                <a:cubicBezTo>
                  <a:pt x="607483" y="169333"/>
                  <a:pt x="685800" y="171450"/>
                  <a:pt x="685800" y="171450"/>
                </a:cubicBezTo>
                <a:lnTo>
                  <a:pt x="685800" y="171450"/>
                </a:ln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ihandform 58"/>
          <p:cNvSpPr/>
          <p:nvPr/>
        </p:nvSpPr>
        <p:spPr>
          <a:xfrm>
            <a:off x="5594350" y="2035175"/>
            <a:ext cx="536575" cy="143933"/>
          </a:xfrm>
          <a:custGeom>
            <a:avLst/>
            <a:gdLst>
              <a:gd name="connsiteX0" fmla="*/ 0 w 536575"/>
              <a:gd name="connsiteY0" fmla="*/ 0 h 143933"/>
              <a:gd name="connsiteX1" fmla="*/ 142875 w 536575"/>
              <a:gd name="connsiteY1" fmla="*/ 101600 h 143933"/>
              <a:gd name="connsiteX2" fmla="*/ 260350 w 536575"/>
              <a:gd name="connsiteY2" fmla="*/ 139700 h 143933"/>
              <a:gd name="connsiteX3" fmla="*/ 406400 w 536575"/>
              <a:gd name="connsiteY3" fmla="*/ 127000 h 143933"/>
              <a:gd name="connsiteX4" fmla="*/ 536575 w 536575"/>
              <a:gd name="connsiteY4" fmla="*/ 8255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75" h="143933">
                <a:moveTo>
                  <a:pt x="0" y="0"/>
                </a:moveTo>
                <a:cubicBezTo>
                  <a:pt x="49741" y="39158"/>
                  <a:pt x="99483" y="78317"/>
                  <a:pt x="142875" y="101600"/>
                </a:cubicBezTo>
                <a:cubicBezTo>
                  <a:pt x="186267" y="124883"/>
                  <a:pt x="216429" y="135467"/>
                  <a:pt x="260350" y="139700"/>
                </a:cubicBezTo>
                <a:cubicBezTo>
                  <a:pt x="304271" y="143933"/>
                  <a:pt x="360363" y="136525"/>
                  <a:pt x="406400" y="127000"/>
                </a:cubicBezTo>
                <a:cubicBezTo>
                  <a:pt x="452438" y="117475"/>
                  <a:pt x="494506" y="100012"/>
                  <a:pt x="536575" y="825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ihandform 59"/>
          <p:cNvSpPr/>
          <p:nvPr/>
        </p:nvSpPr>
        <p:spPr>
          <a:xfrm>
            <a:off x="4683125" y="1844675"/>
            <a:ext cx="66675" cy="31750"/>
          </a:xfrm>
          <a:custGeom>
            <a:avLst/>
            <a:gdLst>
              <a:gd name="connsiteX0" fmla="*/ 66675 w 66675"/>
              <a:gd name="connsiteY0" fmla="*/ 31750 h 31750"/>
              <a:gd name="connsiteX1" fmla="*/ 0 w 66675"/>
              <a:gd name="connsiteY1" fmla="*/ 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31750">
                <a:moveTo>
                  <a:pt x="66675" y="3175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ihandform 61"/>
          <p:cNvSpPr/>
          <p:nvPr/>
        </p:nvSpPr>
        <p:spPr>
          <a:xfrm>
            <a:off x="7321550" y="2216150"/>
            <a:ext cx="384175" cy="42862"/>
          </a:xfrm>
          <a:custGeom>
            <a:avLst/>
            <a:gdLst>
              <a:gd name="connsiteX0" fmla="*/ 0 w 384175"/>
              <a:gd name="connsiteY0" fmla="*/ 25400 h 42862"/>
              <a:gd name="connsiteX1" fmla="*/ 114300 w 384175"/>
              <a:gd name="connsiteY1" fmla="*/ 41275 h 42862"/>
              <a:gd name="connsiteX2" fmla="*/ 225425 w 384175"/>
              <a:gd name="connsiteY2" fmla="*/ 34925 h 42862"/>
              <a:gd name="connsiteX3" fmla="*/ 384175 w 384175"/>
              <a:gd name="connsiteY3" fmla="*/ 0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175" h="42862">
                <a:moveTo>
                  <a:pt x="0" y="25400"/>
                </a:moveTo>
                <a:cubicBezTo>
                  <a:pt x="38364" y="32544"/>
                  <a:pt x="76729" y="39688"/>
                  <a:pt x="114300" y="41275"/>
                </a:cubicBezTo>
                <a:cubicBezTo>
                  <a:pt x="151871" y="42862"/>
                  <a:pt x="180446" y="41804"/>
                  <a:pt x="225425" y="34925"/>
                </a:cubicBezTo>
                <a:cubicBezTo>
                  <a:pt x="270404" y="28046"/>
                  <a:pt x="327289" y="14023"/>
                  <a:pt x="384175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ihandform 62"/>
          <p:cNvSpPr/>
          <p:nvPr/>
        </p:nvSpPr>
        <p:spPr>
          <a:xfrm>
            <a:off x="6153150" y="1514475"/>
            <a:ext cx="898525" cy="149225"/>
          </a:xfrm>
          <a:custGeom>
            <a:avLst/>
            <a:gdLst>
              <a:gd name="connsiteX0" fmla="*/ 0 w 898525"/>
              <a:gd name="connsiteY0" fmla="*/ 0 h 149225"/>
              <a:gd name="connsiteX1" fmla="*/ 260350 w 898525"/>
              <a:gd name="connsiteY1" fmla="*/ 25400 h 149225"/>
              <a:gd name="connsiteX2" fmla="*/ 377825 w 898525"/>
              <a:gd name="connsiteY2" fmla="*/ 38100 h 149225"/>
              <a:gd name="connsiteX3" fmla="*/ 549275 w 898525"/>
              <a:gd name="connsiteY3" fmla="*/ 82550 h 149225"/>
              <a:gd name="connsiteX4" fmla="*/ 701675 w 898525"/>
              <a:gd name="connsiteY4" fmla="*/ 117475 h 149225"/>
              <a:gd name="connsiteX5" fmla="*/ 898525 w 898525"/>
              <a:gd name="connsiteY5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525" h="149225">
                <a:moveTo>
                  <a:pt x="0" y="0"/>
                </a:moveTo>
                <a:lnTo>
                  <a:pt x="260350" y="25400"/>
                </a:lnTo>
                <a:cubicBezTo>
                  <a:pt x="323321" y="31750"/>
                  <a:pt x="329671" y="28575"/>
                  <a:pt x="377825" y="38100"/>
                </a:cubicBezTo>
                <a:cubicBezTo>
                  <a:pt x="425979" y="47625"/>
                  <a:pt x="495300" y="69321"/>
                  <a:pt x="549275" y="82550"/>
                </a:cubicBezTo>
                <a:cubicBezTo>
                  <a:pt x="603250" y="95779"/>
                  <a:pt x="643467" y="106363"/>
                  <a:pt x="701675" y="117475"/>
                </a:cubicBezTo>
                <a:cubicBezTo>
                  <a:pt x="759883" y="128588"/>
                  <a:pt x="829204" y="138906"/>
                  <a:pt x="898525" y="1492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ihandform 63"/>
          <p:cNvSpPr/>
          <p:nvPr/>
        </p:nvSpPr>
        <p:spPr>
          <a:xfrm>
            <a:off x="6496050" y="1361546"/>
            <a:ext cx="1762125" cy="502179"/>
          </a:xfrm>
          <a:custGeom>
            <a:avLst/>
            <a:gdLst>
              <a:gd name="connsiteX0" fmla="*/ 0 w 1762125"/>
              <a:gd name="connsiteY0" fmla="*/ 19579 h 502179"/>
              <a:gd name="connsiteX1" fmla="*/ 155575 w 1762125"/>
              <a:gd name="connsiteY1" fmla="*/ 529 h 502179"/>
              <a:gd name="connsiteX2" fmla="*/ 374650 w 1762125"/>
              <a:gd name="connsiteY2" fmla="*/ 16404 h 502179"/>
              <a:gd name="connsiteX3" fmla="*/ 558800 w 1762125"/>
              <a:gd name="connsiteY3" fmla="*/ 70379 h 502179"/>
              <a:gd name="connsiteX4" fmla="*/ 733425 w 1762125"/>
              <a:gd name="connsiteY4" fmla="*/ 140229 h 502179"/>
              <a:gd name="connsiteX5" fmla="*/ 892175 w 1762125"/>
              <a:gd name="connsiteY5" fmla="*/ 191029 h 502179"/>
              <a:gd name="connsiteX6" fmla="*/ 1079500 w 1762125"/>
              <a:gd name="connsiteY6" fmla="*/ 264054 h 502179"/>
              <a:gd name="connsiteX7" fmla="*/ 1279525 w 1762125"/>
              <a:gd name="connsiteY7" fmla="*/ 349779 h 502179"/>
              <a:gd name="connsiteX8" fmla="*/ 1441450 w 1762125"/>
              <a:gd name="connsiteY8" fmla="*/ 384704 h 502179"/>
              <a:gd name="connsiteX9" fmla="*/ 1651000 w 1762125"/>
              <a:gd name="connsiteY9" fmla="*/ 460904 h 502179"/>
              <a:gd name="connsiteX10" fmla="*/ 1762125 w 1762125"/>
              <a:gd name="connsiteY10" fmla="*/ 502179 h 50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2125" h="502179">
                <a:moveTo>
                  <a:pt x="0" y="19579"/>
                </a:moveTo>
                <a:cubicBezTo>
                  <a:pt x="46566" y="10318"/>
                  <a:pt x="93133" y="1058"/>
                  <a:pt x="155575" y="529"/>
                </a:cubicBezTo>
                <a:cubicBezTo>
                  <a:pt x="218017" y="0"/>
                  <a:pt x="307446" y="4762"/>
                  <a:pt x="374650" y="16404"/>
                </a:cubicBezTo>
                <a:cubicBezTo>
                  <a:pt x="441854" y="28046"/>
                  <a:pt x="499004" y="49742"/>
                  <a:pt x="558800" y="70379"/>
                </a:cubicBezTo>
                <a:cubicBezTo>
                  <a:pt x="618596" y="91016"/>
                  <a:pt x="677863" y="120121"/>
                  <a:pt x="733425" y="140229"/>
                </a:cubicBezTo>
                <a:cubicBezTo>
                  <a:pt x="788988" y="160337"/>
                  <a:pt x="834496" y="170392"/>
                  <a:pt x="892175" y="191029"/>
                </a:cubicBezTo>
                <a:cubicBezTo>
                  <a:pt x="949854" y="211666"/>
                  <a:pt x="1014942" y="237596"/>
                  <a:pt x="1079500" y="264054"/>
                </a:cubicBezTo>
                <a:cubicBezTo>
                  <a:pt x="1144058" y="290512"/>
                  <a:pt x="1219200" y="329671"/>
                  <a:pt x="1279525" y="349779"/>
                </a:cubicBezTo>
                <a:cubicBezTo>
                  <a:pt x="1339850" y="369887"/>
                  <a:pt x="1379538" y="366183"/>
                  <a:pt x="1441450" y="384704"/>
                </a:cubicBezTo>
                <a:cubicBezTo>
                  <a:pt x="1503362" y="403225"/>
                  <a:pt x="1651000" y="460904"/>
                  <a:pt x="1651000" y="460904"/>
                </a:cubicBezTo>
                <a:lnTo>
                  <a:pt x="1762125" y="502179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ihandform 64"/>
          <p:cNvSpPr/>
          <p:nvPr/>
        </p:nvSpPr>
        <p:spPr>
          <a:xfrm>
            <a:off x="7219950" y="1241425"/>
            <a:ext cx="361950" cy="41275"/>
          </a:xfrm>
          <a:custGeom>
            <a:avLst/>
            <a:gdLst>
              <a:gd name="connsiteX0" fmla="*/ 0 w 361950"/>
              <a:gd name="connsiteY0" fmla="*/ 0 h 41275"/>
              <a:gd name="connsiteX1" fmla="*/ 85725 w 361950"/>
              <a:gd name="connsiteY1" fmla="*/ 12700 h 41275"/>
              <a:gd name="connsiteX2" fmla="*/ 219075 w 361950"/>
              <a:gd name="connsiteY2" fmla="*/ 9525 h 41275"/>
              <a:gd name="connsiteX3" fmla="*/ 361950 w 361950"/>
              <a:gd name="connsiteY3" fmla="*/ 4127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41275">
                <a:moveTo>
                  <a:pt x="0" y="0"/>
                </a:moveTo>
                <a:cubicBezTo>
                  <a:pt x="24606" y="5556"/>
                  <a:pt x="49213" y="11113"/>
                  <a:pt x="85725" y="12700"/>
                </a:cubicBezTo>
                <a:cubicBezTo>
                  <a:pt x="122237" y="14287"/>
                  <a:pt x="173038" y="4763"/>
                  <a:pt x="219075" y="9525"/>
                </a:cubicBezTo>
                <a:cubicBezTo>
                  <a:pt x="265113" y="14288"/>
                  <a:pt x="313531" y="27781"/>
                  <a:pt x="361950" y="4127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ihandform 65"/>
          <p:cNvSpPr/>
          <p:nvPr/>
        </p:nvSpPr>
        <p:spPr>
          <a:xfrm>
            <a:off x="7762875" y="1341967"/>
            <a:ext cx="1173692" cy="197908"/>
          </a:xfrm>
          <a:custGeom>
            <a:avLst/>
            <a:gdLst>
              <a:gd name="connsiteX0" fmla="*/ 0 w 1173692"/>
              <a:gd name="connsiteY0" fmla="*/ 20108 h 197908"/>
              <a:gd name="connsiteX1" fmla="*/ 127000 w 1173692"/>
              <a:gd name="connsiteY1" fmla="*/ 29633 h 197908"/>
              <a:gd name="connsiteX2" fmla="*/ 285750 w 1173692"/>
              <a:gd name="connsiteY2" fmla="*/ 10583 h 197908"/>
              <a:gd name="connsiteX3" fmla="*/ 390525 w 1173692"/>
              <a:gd name="connsiteY3" fmla="*/ 1058 h 197908"/>
              <a:gd name="connsiteX4" fmla="*/ 533400 w 1173692"/>
              <a:gd name="connsiteY4" fmla="*/ 16933 h 197908"/>
              <a:gd name="connsiteX5" fmla="*/ 654050 w 1173692"/>
              <a:gd name="connsiteY5" fmla="*/ 77258 h 197908"/>
              <a:gd name="connsiteX6" fmla="*/ 768350 w 1173692"/>
              <a:gd name="connsiteY6" fmla="*/ 137583 h 197908"/>
              <a:gd name="connsiteX7" fmla="*/ 955675 w 1173692"/>
              <a:gd name="connsiteY7" fmla="*/ 175683 h 197908"/>
              <a:gd name="connsiteX8" fmla="*/ 1139825 w 1173692"/>
              <a:gd name="connsiteY8" fmla="*/ 194733 h 197908"/>
              <a:gd name="connsiteX9" fmla="*/ 1158875 w 1173692"/>
              <a:gd name="connsiteY9" fmla="*/ 194733 h 19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692" h="197908">
                <a:moveTo>
                  <a:pt x="0" y="20108"/>
                </a:moveTo>
                <a:cubicBezTo>
                  <a:pt x="39687" y="25664"/>
                  <a:pt x="79375" y="31220"/>
                  <a:pt x="127000" y="29633"/>
                </a:cubicBezTo>
                <a:cubicBezTo>
                  <a:pt x="174625" y="28046"/>
                  <a:pt x="241829" y="15345"/>
                  <a:pt x="285750" y="10583"/>
                </a:cubicBezTo>
                <a:cubicBezTo>
                  <a:pt x="329671" y="5821"/>
                  <a:pt x="349250" y="0"/>
                  <a:pt x="390525" y="1058"/>
                </a:cubicBezTo>
                <a:cubicBezTo>
                  <a:pt x="431800" y="2116"/>
                  <a:pt x="489479" y="4233"/>
                  <a:pt x="533400" y="16933"/>
                </a:cubicBezTo>
                <a:cubicBezTo>
                  <a:pt x="577321" y="29633"/>
                  <a:pt x="614892" y="57150"/>
                  <a:pt x="654050" y="77258"/>
                </a:cubicBezTo>
                <a:cubicBezTo>
                  <a:pt x="693208" y="97366"/>
                  <a:pt x="718079" y="121179"/>
                  <a:pt x="768350" y="137583"/>
                </a:cubicBezTo>
                <a:cubicBezTo>
                  <a:pt x="818621" y="153987"/>
                  <a:pt x="893763" y="166158"/>
                  <a:pt x="955675" y="175683"/>
                </a:cubicBezTo>
                <a:cubicBezTo>
                  <a:pt x="1017588" y="185208"/>
                  <a:pt x="1105958" y="191558"/>
                  <a:pt x="1139825" y="194733"/>
                </a:cubicBezTo>
                <a:cubicBezTo>
                  <a:pt x="1173692" y="197908"/>
                  <a:pt x="1166283" y="196320"/>
                  <a:pt x="1158875" y="194733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ihandform 66"/>
          <p:cNvSpPr/>
          <p:nvPr/>
        </p:nvSpPr>
        <p:spPr>
          <a:xfrm>
            <a:off x="8848725" y="1266825"/>
            <a:ext cx="174625" cy="9525"/>
          </a:xfrm>
          <a:custGeom>
            <a:avLst/>
            <a:gdLst>
              <a:gd name="connsiteX0" fmla="*/ 0 w 174625"/>
              <a:gd name="connsiteY0" fmla="*/ 0 h 9525"/>
              <a:gd name="connsiteX1" fmla="*/ 174625 w 17462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625" h="9525">
                <a:moveTo>
                  <a:pt x="0" y="0"/>
                </a:moveTo>
                <a:lnTo>
                  <a:pt x="174625" y="952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ihandform 67"/>
          <p:cNvSpPr/>
          <p:nvPr/>
        </p:nvSpPr>
        <p:spPr>
          <a:xfrm>
            <a:off x="8089900" y="1257300"/>
            <a:ext cx="231775" cy="6350"/>
          </a:xfrm>
          <a:custGeom>
            <a:avLst/>
            <a:gdLst>
              <a:gd name="connsiteX0" fmla="*/ 0 w 231775"/>
              <a:gd name="connsiteY0" fmla="*/ 6350 h 6350"/>
              <a:gd name="connsiteX1" fmla="*/ 231775 w 231775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775" h="6350">
                <a:moveTo>
                  <a:pt x="0" y="6350"/>
                </a:moveTo>
                <a:lnTo>
                  <a:pt x="231775" y="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ihandform 68"/>
          <p:cNvSpPr/>
          <p:nvPr/>
        </p:nvSpPr>
        <p:spPr>
          <a:xfrm>
            <a:off x="7908925" y="1444625"/>
            <a:ext cx="374650" cy="60325"/>
          </a:xfrm>
          <a:custGeom>
            <a:avLst/>
            <a:gdLst>
              <a:gd name="connsiteX0" fmla="*/ 0 w 374650"/>
              <a:gd name="connsiteY0" fmla="*/ 0 h 60325"/>
              <a:gd name="connsiteX1" fmla="*/ 123825 w 374650"/>
              <a:gd name="connsiteY1" fmla="*/ 15875 h 60325"/>
              <a:gd name="connsiteX2" fmla="*/ 231775 w 374650"/>
              <a:gd name="connsiteY2" fmla="*/ 41275 h 60325"/>
              <a:gd name="connsiteX3" fmla="*/ 342900 w 374650"/>
              <a:gd name="connsiteY3" fmla="*/ 47625 h 60325"/>
              <a:gd name="connsiteX4" fmla="*/ 374650 w 374650"/>
              <a:gd name="connsiteY4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50" h="60325">
                <a:moveTo>
                  <a:pt x="0" y="0"/>
                </a:moveTo>
                <a:cubicBezTo>
                  <a:pt x="42598" y="4498"/>
                  <a:pt x="85196" y="8996"/>
                  <a:pt x="123825" y="15875"/>
                </a:cubicBezTo>
                <a:cubicBezTo>
                  <a:pt x="162454" y="22754"/>
                  <a:pt x="195262" y="35983"/>
                  <a:pt x="231775" y="41275"/>
                </a:cubicBezTo>
                <a:cubicBezTo>
                  <a:pt x="268288" y="46567"/>
                  <a:pt x="319088" y="44450"/>
                  <a:pt x="342900" y="47625"/>
                </a:cubicBezTo>
                <a:cubicBezTo>
                  <a:pt x="366713" y="50800"/>
                  <a:pt x="370681" y="55562"/>
                  <a:pt x="374650" y="603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ihandform 69"/>
          <p:cNvSpPr/>
          <p:nvPr/>
        </p:nvSpPr>
        <p:spPr>
          <a:xfrm>
            <a:off x="7788275" y="1517650"/>
            <a:ext cx="327025" cy="41275"/>
          </a:xfrm>
          <a:custGeom>
            <a:avLst/>
            <a:gdLst>
              <a:gd name="connsiteX0" fmla="*/ 0 w 327025"/>
              <a:gd name="connsiteY0" fmla="*/ 0 h 41275"/>
              <a:gd name="connsiteX1" fmla="*/ 155575 w 327025"/>
              <a:gd name="connsiteY1" fmla="*/ 6350 h 41275"/>
              <a:gd name="connsiteX2" fmla="*/ 263525 w 327025"/>
              <a:gd name="connsiteY2" fmla="*/ 28575 h 41275"/>
              <a:gd name="connsiteX3" fmla="*/ 327025 w 327025"/>
              <a:gd name="connsiteY3" fmla="*/ 4127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025" h="41275">
                <a:moveTo>
                  <a:pt x="0" y="0"/>
                </a:moveTo>
                <a:cubicBezTo>
                  <a:pt x="55827" y="794"/>
                  <a:pt x="111654" y="1588"/>
                  <a:pt x="155575" y="6350"/>
                </a:cubicBezTo>
                <a:cubicBezTo>
                  <a:pt x="199496" y="11112"/>
                  <a:pt x="263525" y="28575"/>
                  <a:pt x="263525" y="28575"/>
                </a:cubicBezTo>
                <a:lnTo>
                  <a:pt x="327025" y="4127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ihandform 70"/>
          <p:cNvSpPr/>
          <p:nvPr/>
        </p:nvSpPr>
        <p:spPr>
          <a:xfrm>
            <a:off x="6677025" y="2197100"/>
            <a:ext cx="155575" cy="0"/>
          </a:xfrm>
          <a:custGeom>
            <a:avLst/>
            <a:gdLst>
              <a:gd name="connsiteX0" fmla="*/ 0 w 155575"/>
              <a:gd name="connsiteY0" fmla="*/ 0 h 0"/>
              <a:gd name="connsiteX1" fmla="*/ 155575 w 155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575">
                <a:moveTo>
                  <a:pt x="0" y="0"/>
                </a:moveTo>
                <a:lnTo>
                  <a:pt x="155575" y="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ihandform 71"/>
          <p:cNvSpPr/>
          <p:nvPr/>
        </p:nvSpPr>
        <p:spPr>
          <a:xfrm>
            <a:off x="7473950" y="1939925"/>
            <a:ext cx="63500" cy="12700"/>
          </a:xfrm>
          <a:custGeom>
            <a:avLst/>
            <a:gdLst>
              <a:gd name="connsiteX0" fmla="*/ 0 w 63500"/>
              <a:gd name="connsiteY0" fmla="*/ 0 h 12700"/>
              <a:gd name="connsiteX1" fmla="*/ 63500 w 63500"/>
              <a:gd name="connsiteY1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ihandform 72"/>
          <p:cNvSpPr/>
          <p:nvPr/>
        </p:nvSpPr>
        <p:spPr>
          <a:xfrm>
            <a:off x="8788400" y="1946275"/>
            <a:ext cx="228600" cy="82550"/>
          </a:xfrm>
          <a:custGeom>
            <a:avLst/>
            <a:gdLst>
              <a:gd name="connsiteX0" fmla="*/ 0 w 228600"/>
              <a:gd name="connsiteY0" fmla="*/ 0 h 82550"/>
              <a:gd name="connsiteX1" fmla="*/ 57150 w 228600"/>
              <a:gd name="connsiteY1" fmla="*/ 47625 h 82550"/>
              <a:gd name="connsiteX2" fmla="*/ 228600 w 228600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82550">
                <a:moveTo>
                  <a:pt x="0" y="0"/>
                </a:moveTo>
                <a:cubicBezTo>
                  <a:pt x="9525" y="16933"/>
                  <a:pt x="19050" y="33867"/>
                  <a:pt x="57150" y="47625"/>
                </a:cubicBezTo>
                <a:cubicBezTo>
                  <a:pt x="95250" y="61383"/>
                  <a:pt x="161925" y="71966"/>
                  <a:pt x="228600" y="8255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ihandform 73"/>
          <p:cNvSpPr/>
          <p:nvPr/>
        </p:nvSpPr>
        <p:spPr>
          <a:xfrm>
            <a:off x="8420100" y="1651000"/>
            <a:ext cx="400050" cy="29104"/>
          </a:xfrm>
          <a:custGeom>
            <a:avLst/>
            <a:gdLst>
              <a:gd name="connsiteX0" fmla="*/ 0 w 400050"/>
              <a:gd name="connsiteY0" fmla="*/ 0 h 29104"/>
              <a:gd name="connsiteX1" fmla="*/ 117475 w 400050"/>
              <a:gd name="connsiteY1" fmla="*/ 15875 h 29104"/>
              <a:gd name="connsiteX2" fmla="*/ 196850 w 400050"/>
              <a:gd name="connsiteY2" fmla="*/ 28575 h 29104"/>
              <a:gd name="connsiteX3" fmla="*/ 368300 w 400050"/>
              <a:gd name="connsiteY3" fmla="*/ 12700 h 29104"/>
              <a:gd name="connsiteX4" fmla="*/ 387350 w 400050"/>
              <a:gd name="connsiteY4" fmla="*/ 3175 h 2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29104">
                <a:moveTo>
                  <a:pt x="0" y="0"/>
                </a:moveTo>
                <a:lnTo>
                  <a:pt x="117475" y="15875"/>
                </a:lnTo>
                <a:cubicBezTo>
                  <a:pt x="150283" y="20638"/>
                  <a:pt x="155046" y="29104"/>
                  <a:pt x="196850" y="28575"/>
                </a:cubicBezTo>
                <a:cubicBezTo>
                  <a:pt x="238654" y="28046"/>
                  <a:pt x="336550" y="16933"/>
                  <a:pt x="368300" y="12700"/>
                </a:cubicBezTo>
                <a:cubicBezTo>
                  <a:pt x="400050" y="8467"/>
                  <a:pt x="393700" y="5821"/>
                  <a:pt x="387350" y="317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ihandform 74"/>
          <p:cNvSpPr/>
          <p:nvPr/>
        </p:nvSpPr>
        <p:spPr>
          <a:xfrm>
            <a:off x="6886575" y="1495425"/>
            <a:ext cx="393700" cy="174625"/>
          </a:xfrm>
          <a:custGeom>
            <a:avLst/>
            <a:gdLst>
              <a:gd name="connsiteX0" fmla="*/ 0 w 393700"/>
              <a:gd name="connsiteY0" fmla="*/ 0 h 174625"/>
              <a:gd name="connsiteX1" fmla="*/ 177800 w 393700"/>
              <a:gd name="connsiteY1" fmla="*/ 63500 h 174625"/>
              <a:gd name="connsiteX2" fmla="*/ 292100 w 393700"/>
              <a:gd name="connsiteY2" fmla="*/ 120650 h 174625"/>
              <a:gd name="connsiteX3" fmla="*/ 393700 w 393700"/>
              <a:gd name="connsiteY3" fmla="*/ 174625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00" h="174625">
                <a:moveTo>
                  <a:pt x="0" y="0"/>
                </a:moveTo>
                <a:cubicBezTo>
                  <a:pt x="64558" y="21696"/>
                  <a:pt x="129117" y="43392"/>
                  <a:pt x="177800" y="63500"/>
                </a:cubicBezTo>
                <a:cubicBezTo>
                  <a:pt x="226483" y="83608"/>
                  <a:pt x="256117" y="102129"/>
                  <a:pt x="292100" y="120650"/>
                </a:cubicBezTo>
                <a:cubicBezTo>
                  <a:pt x="328083" y="139171"/>
                  <a:pt x="360891" y="156898"/>
                  <a:pt x="393700" y="1746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ihandform 75"/>
          <p:cNvSpPr/>
          <p:nvPr/>
        </p:nvSpPr>
        <p:spPr>
          <a:xfrm>
            <a:off x="6937375" y="1552575"/>
            <a:ext cx="146050" cy="69850"/>
          </a:xfrm>
          <a:custGeom>
            <a:avLst/>
            <a:gdLst>
              <a:gd name="connsiteX0" fmla="*/ 146050 w 146050"/>
              <a:gd name="connsiteY0" fmla="*/ 69850 h 69850"/>
              <a:gd name="connsiteX1" fmla="*/ 0 w 146050"/>
              <a:gd name="connsiteY1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050" h="69850">
                <a:moveTo>
                  <a:pt x="146050" y="6985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ihandform 77"/>
          <p:cNvSpPr/>
          <p:nvPr/>
        </p:nvSpPr>
        <p:spPr>
          <a:xfrm>
            <a:off x="5949950" y="2370138"/>
            <a:ext cx="571500" cy="20637"/>
          </a:xfrm>
          <a:custGeom>
            <a:avLst/>
            <a:gdLst>
              <a:gd name="connsiteX0" fmla="*/ 0 w 571500"/>
              <a:gd name="connsiteY0" fmla="*/ 14287 h 20637"/>
              <a:gd name="connsiteX1" fmla="*/ 136525 w 571500"/>
              <a:gd name="connsiteY1" fmla="*/ 17462 h 20637"/>
              <a:gd name="connsiteX2" fmla="*/ 295275 w 571500"/>
              <a:gd name="connsiteY2" fmla="*/ 11112 h 20637"/>
              <a:gd name="connsiteX3" fmla="*/ 400050 w 571500"/>
              <a:gd name="connsiteY3" fmla="*/ 1587 h 20637"/>
              <a:gd name="connsiteX4" fmla="*/ 571500 w 571500"/>
              <a:gd name="connsiteY4" fmla="*/ 20637 h 2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0637">
                <a:moveTo>
                  <a:pt x="0" y="14287"/>
                </a:moveTo>
                <a:cubicBezTo>
                  <a:pt x="43656" y="16139"/>
                  <a:pt x="87313" y="17991"/>
                  <a:pt x="136525" y="17462"/>
                </a:cubicBezTo>
                <a:cubicBezTo>
                  <a:pt x="185737" y="16933"/>
                  <a:pt x="251354" y="13758"/>
                  <a:pt x="295275" y="11112"/>
                </a:cubicBezTo>
                <a:cubicBezTo>
                  <a:pt x="339196" y="8466"/>
                  <a:pt x="354013" y="0"/>
                  <a:pt x="400050" y="1587"/>
                </a:cubicBezTo>
                <a:cubicBezTo>
                  <a:pt x="446087" y="3174"/>
                  <a:pt x="508793" y="11905"/>
                  <a:pt x="571500" y="20637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ihandform 78"/>
          <p:cNvSpPr/>
          <p:nvPr/>
        </p:nvSpPr>
        <p:spPr>
          <a:xfrm>
            <a:off x="5308600" y="2236788"/>
            <a:ext cx="1120775" cy="290512"/>
          </a:xfrm>
          <a:custGeom>
            <a:avLst/>
            <a:gdLst>
              <a:gd name="connsiteX0" fmla="*/ 0 w 1120775"/>
              <a:gd name="connsiteY0" fmla="*/ 20637 h 290512"/>
              <a:gd name="connsiteX1" fmla="*/ 76200 w 1120775"/>
              <a:gd name="connsiteY1" fmla="*/ 1587 h 290512"/>
              <a:gd name="connsiteX2" fmla="*/ 152400 w 1120775"/>
              <a:gd name="connsiteY2" fmla="*/ 11112 h 290512"/>
              <a:gd name="connsiteX3" fmla="*/ 244475 w 1120775"/>
              <a:gd name="connsiteY3" fmla="*/ 55562 h 290512"/>
              <a:gd name="connsiteX4" fmla="*/ 400050 w 1120775"/>
              <a:gd name="connsiteY4" fmla="*/ 122237 h 290512"/>
              <a:gd name="connsiteX5" fmla="*/ 542925 w 1120775"/>
              <a:gd name="connsiteY5" fmla="*/ 201612 h 290512"/>
              <a:gd name="connsiteX6" fmla="*/ 669925 w 1120775"/>
              <a:gd name="connsiteY6" fmla="*/ 246062 h 290512"/>
              <a:gd name="connsiteX7" fmla="*/ 784225 w 1120775"/>
              <a:gd name="connsiteY7" fmla="*/ 255587 h 290512"/>
              <a:gd name="connsiteX8" fmla="*/ 914400 w 1120775"/>
              <a:gd name="connsiteY8" fmla="*/ 242887 h 290512"/>
              <a:gd name="connsiteX9" fmla="*/ 1120775 w 1120775"/>
              <a:gd name="connsiteY9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0775" h="290512">
                <a:moveTo>
                  <a:pt x="0" y="20637"/>
                </a:moveTo>
                <a:cubicBezTo>
                  <a:pt x="25400" y="11906"/>
                  <a:pt x="50800" y="3175"/>
                  <a:pt x="76200" y="1587"/>
                </a:cubicBezTo>
                <a:cubicBezTo>
                  <a:pt x="101600" y="0"/>
                  <a:pt x="124354" y="2116"/>
                  <a:pt x="152400" y="11112"/>
                </a:cubicBezTo>
                <a:cubicBezTo>
                  <a:pt x="180446" y="20108"/>
                  <a:pt x="203200" y="37041"/>
                  <a:pt x="244475" y="55562"/>
                </a:cubicBezTo>
                <a:cubicBezTo>
                  <a:pt x="285750" y="74083"/>
                  <a:pt x="350308" y="97895"/>
                  <a:pt x="400050" y="122237"/>
                </a:cubicBezTo>
                <a:cubicBezTo>
                  <a:pt x="449792" y="146579"/>
                  <a:pt x="497946" y="180975"/>
                  <a:pt x="542925" y="201612"/>
                </a:cubicBezTo>
                <a:cubicBezTo>
                  <a:pt x="587904" y="222249"/>
                  <a:pt x="629708" y="237066"/>
                  <a:pt x="669925" y="246062"/>
                </a:cubicBezTo>
                <a:cubicBezTo>
                  <a:pt x="710142" y="255058"/>
                  <a:pt x="743479" y="256116"/>
                  <a:pt x="784225" y="255587"/>
                </a:cubicBezTo>
                <a:cubicBezTo>
                  <a:pt x="824971" y="255058"/>
                  <a:pt x="858308" y="237066"/>
                  <a:pt x="914400" y="242887"/>
                </a:cubicBezTo>
                <a:cubicBezTo>
                  <a:pt x="970492" y="248708"/>
                  <a:pt x="1045633" y="269610"/>
                  <a:pt x="1120775" y="290512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ihandform 79"/>
          <p:cNvSpPr/>
          <p:nvPr/>
        </p:nvSpPr>
        <p:spPr>
          <a:xfrm>
            <a:off x="4841875" y="2655358"/>
            <a:ext cx="2965450" cy="143404"/>
          </a:xfrm>
          <a:custGeom>
            <a:avLst/>
            <a:gdLst>
              <a:gd name="connsiteX0" fmla="*/ 0 w 2965450"/>
              <a:gd name="connsiteY0" fmla="*/ 129117 h 143404"/>
              <a:gd name="connsiteX1" fmla="*/ 104775 w 2965450"/>
              <a:gd name="connsiteY1" fmla="*/ 122767 h 143404"/>
              <a:gd name="connsiteX2" fmla="*/ 241300 w 2965450"/>
              <a:gd name="connsiteY2" fmla="*/ 65617 h 143404"/>
              <a:gd name="connsiteX3" fmla="*/ 358775 w 2965450"/>
              <a:gd name="connsiteY3" fmla="*/ 24342 h 143404"/>
              <a:gd name="connsiteX4" fmla="*/ 482600 w 2965450"/>
              <a:gd name="connsiteY4" fmla="*/ 2117 h 143404"/>
              <a:gd name="connsiteX5" fmla="*/ 555625 w 2965450"/>
              <a:gd name="connsiteY5" fmla="*/ 11642 h 143404"/>
              <a:gd name="connsiteX6" fmla="*/ 638175 w 2965450"/>
              <a:gd name="connsiteY6" fmla="*/ 37042 h 143404"/>
              <a:gd name="connsiteX7" fmla="*/ 771525 w 2965450"/>
              <a:gd name="connsiteY7" fmla="*/ 43392 h 143404"/>
              <a:gd name="connsiteX8" fmla="*/ 866775 w 2965450"/>
              <a:gd name="connsiteY8" fmla="*/ 71967 h 143404"/>
              <a:gd name="connsiteX9" fmla="*/ 984250 w 2965450"/>
              <a:gd name="connsiteY9" fmla="*/ 91017 h 143404"/>
              <a:gd name="connsiteX10" fmla="*/ 1057275 w 2965450"/>
              <a:gd name="connsiteY10" fmla="*/ 97367 h 143404"/>
              <a:gd name="connsiteX11" fmla="*/ 1158875 w 2965450"/>
              <a:gd name="connsiteY11" fmla="*/ 84667 h 143404"/>
              <a:gd name="connsiteX12" fmla="*/ 1301750 w 2965450"/>
              <a:gd name="connsiteY12" fmla="*/ 56092 h 143404"/>
              <a:gd name="connsiteX13" fmla="*/ 1574800 w 2965450"/>
              <a:gd name="connsiteY13" fmla="*/ 56092 h 143404"/>
              <a:gd name="connsiteX14" fmla="*/ 1803400 w 2965450"/>
              <a:gd name="connsiteY14" fmla="*/ 52917 h 143404"/>
              <a:gd name="connsiteX15" fmla="*/ 1920875 w 2965450"/>
              <a:gd name="connsiteY15" fmla="*/ 65617 h 143404"/>
              <a:gd name="connsiteX16" fmla="*/ 2000250 w 2965450"/>
              <a:gd name="connsiteY16" fmla="*/ 91017 h 143404"/>
              <a:gd name="connsiteX17" fmla="*/ 2155825 w 2965450"/>
              <a:gd name="connsiteY17" fmla="*/ 100542 h 143404"/>
              <a:gd name="connsiteX18" fmla="*/ 2435225 w 2965450"/>
              <a:gd name="connsiteY18" fmla="*/ 106892 h 143404"/>
              <a:gd name="connsiteX19" fmla="*/ 2597150 w 2965450"/>
              <a:gd name="connsiteY19" fmla="*/ 113242 h 143404"/>
              <a:gd name="connsiteX20" fmla="*/ 2663825 w 2965450"/>
              <a:gd name="connsiteY20" fmla="*/ 119592 h 143404"/>
              <a:gd name="connsiteX21" fmla="*/ 2752725 w 2965450"/>
              <a:gd name="connsiteY21" fmla="*/ 141817 h 143404"/>
              <a:gd name="connsiteX22" fmla="*/ 2965450 w 2965450"/>
              <a:gd name="connsiteY22" fmla="*/ 110067 h 14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65450" h="143404">
                <a:moveTo>
                  <a:pt x="0" y="129117"/>
                </a:moveTo>
                <a:lnTo>
                  <a:pt x="104775" y="122767"/>
                </a:lnTo>
                <a:cubicBezTo>
                  <a:pt x="144992" y="112184"/>
                  <a:pt x="198967" y="82021"/>
                  <a:pt x="241300" y="65617"/>
                </a:cubicBezTo>
                <a:cubicBezTo>
                  <a:pt x="283633" y="49213"/>
                  <a:pt x="318558" y="34925"/>
                  <a:pt x="358775" y="24342"/>
                </a:cubicBezTo>
                <a:cubicBezTo>
                  <a:pt x="398992" y="13759"/>
                  <a:pt x="449792" y="4234"/>
                  <a:pt x="482600" y="2117"/>
                </a:cubicBezTo>
                <a:cubicBezTo>
                  <a:pt x="515408" y="0"/>
                  <a:pt x="529696" y="5821"/>
                  <a:pt x="555625" y="11642"/>
                </a:cubicBezTo>
                <a:cubicBezTo>
                  <a:pt x="581554" y="17463"/>
                  <a:pt x="602192" y="31750"/>
                  <a:pt x="638175" y="37042"/>
                </a:cubicBezTo>
                <a:cubicBezTo>
                  <a:pt x="674158" y="42334"/>
                  <a:pt x="733425" y="37571"/>
                  <a:pt x="771525" y="43392"/>
                </a:cubicBezTo>
                <a:cubicBezTo>
                  <a:pt x="809625" y="49213"/>
                  <a:pt x="831321" y="64030"/>
                  <a:pt x="866775" y="71967"/>
                </a:cubicBezTo>
                <a:cubicBezTo>
                  <a:pt x="902229" y="79904"/>
                  <a:pt x="952500" y="86784"/>
                  <a:pt x="984250" y="91017"/>
                </a:cubicBezTo>
                <a:cubicBezTo>
                  <a:pt x="1016000" y="95250"/>
                  <a:pt x="1028171" y="98425"/>
                  <a:pt x="1057275" y="97367"/>
                </a:cubicBezTo>
                <a:cubicBezTo>
                  <a:pt x="1086379" y="96309"/>
                  <a:pt x="1118129" y="91546"/>
                  <a:pt x="1158875" y="84667"/>
                </a:cubicBezTo>
                <a:cubicBezTo>
                  <a:pt x="1199621" y="77788"/>
                  <a:pt x="1232429" y="60854"/>
                  <a:pt x="1301750" y="56092"/>
                </a:cubicBezTo>
                <a:cubicBezTo>
                  <a:pt x="1371071" y="51330"/>
                  <a:pt x="1574800" y="56092"/>
                  <a:pt x="1574800" y="56092"/>
                </a:cubicBezTo>
                <a:cubicBezTo>
                  <a:pt x="1658408" y="55563"/>
                  <a:pt x="1745721" y="51330"/>
                  <a:pt x="1803400" y="52917"/>
                </a:cubicBezTo>
                <a:cubicBezTo>
                  <a:pt x="1861079" y="54504"/>
                  <a:pt x="1888067" y="59267"/>
                  <a:pt x="1920875" y="65617"/>
                </a:cubicBezTo>
                <a:cubicBezTo>
                  <a:pt x="1953683" y="71967"/>
                  <a:pt x="1961092" y="85196"/>
                  <a:pt x="2000250" y="91017"/>
                </a:cubicBezTo>
                <a:cubicBezTo>
                  <a:pt x="2039408" y="96838"/>
                  <a:pt x="2083329" y="97896"/>
                  <a:pt x="2155825" y="100542"/>
                </a:cubicBezTo>
                <a:cubicBezTo>
                  <a:pt x="2228321" y="103188"/>
                  <a:pt x="2361671" y="104775"/>
                  <a:pt x="2435225" y="106892"/>
                </a:cubicBezTo>
                <a:cubicBezTo>
                  <a:pt x="2508779" y="109009"/>
                  <a:pt x="2559050" y="111125"/>
                  <a:pt x="2597150" y="113242"/>
                </a:cubicBezTo>
                <a:cubicBezTo>
                  <a:pt x="2635250" y="115359"/>
                  <a:pt x="2637896" y="114830"/>
                  <a:pt x="2663825" y="119592"/>
                </a:cubicBezTo>
                <a:cubicBezTo>
                  <a:pt x="2689754" y="124354"/>
                  <a:pt x="2702454" y="143404"/>
                  <a:pt x="2752725" y="141817"/>
                </a:cubicBezTo>
                <a:cubicBezTo>
                  <a:pt x="2802996" y="140230"/>
                  <a:pt x="2884223" y="125148"/>
                  <a:pt x="2965450" y="110067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ihandform 80"/>
          <p:cNvSpPr/>
          <p:nvPr/>
        </p:nvSpPr>
        <p:spPr>
          <a:xfrm>
            <a:off x="4867275" y="3076575"/>
            <a:ext cx="250825" cy="184150"/>
          </a:xfrm>
          <a:custGeom>
            <a:avLst/>
            <a:gdLst>
              <a:gd name="connsiteX0" fmla="*/ 0 w 250825"/>
              <a:gd name="connsiteY0" fmla="*/ 184150 h 184150"/>
              <a:gd name="connsiteX1" fmla="*/ 47625 w 250825"/>
              <a:gd name="connsiteY1" fmla="*/ 152400 h 184150"/>
              <a:gd name="connsiteX2" fmla="*/ 139700 w 250825"/>
              <a:gd name="connsiteY2" fmla="*/ 88900 h 184150"/>
              <a:gd name="connsiteX3" fmla="*/ 250825 w 250825"/>
              <a:gd name="connsiteY3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5" h="184150">
                <a:moveTo>
                  <a:pt x="0" y="184150"/>
                </a:moveTo>
                <a:cubicBezTo>
                  <a:pt x="12171" y="176212"/>
                  <a:pt x="47625" y="152400"/>
                  <a:pt x="47625" y="152400"/>
                </a:cubicBezTo>
                <a:cubicBezTo>
                  <a:pt x="70908" y="136525"/>
                  <a:pt x="105833" y="114300"/>
                  <a:pt x="139700" y="88900"/>
                </a:cubicBezTo>
                <a:cubicBezTo>
                  <a:pt x="173567" y="63500"/>
                  <a:pt x="212196" y="31750"/>
                  <a:pt x="250825" y="0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ihandform 81"/>
          <p:cNvSpPr/>
          <p:nvPr/>
        </p:nvSpPr>
        <p:spPr>
          <a:xfrm>
            <a:off x="5588000" y="3254904"/>
            <a:ext cx="1828800" cy="167746"/>
          </a:xfrm>
          <a:custGeom>
            <a:avLst/>
            <a:gdLst>
              <a:gd name="connsiteX0" fmla="*/ 0 w 1828800"/>
              <a:gd name="connsiteY0" fmla="*/ 116946 h 167746"/>
              <a:gd name="connsiteX1" fmla="*/ 193675 w 1828800"/>
              <a:gd name="connsiteY1" fmla="*/ 43921 h 167746"/>
              <a:gd name="connsiteX2" fmla="*/ 330200 w 1828800"/>
              <a:gd name="connsiteY2" fmla="*/ 15346 h 167746"/>
              <a:gd name="connsiteX3" fmla="*/ 479425 w 1828800"/>
              <a:gd name="connsiteY3" fmla="*/ 2646 h 167746"/>
              <a:gd name="connsiteX4" fmla="*/ 692150 w 1828800"/>
              <a:gd name="connsiteY4" fmla="*/ 31221 h 167746"/>
              <a:gd name="connsiteX5" fmla="*/ 949325 w 1828800"/>
              <a:gd name="connsiteY5" fmla="*/ 104246 h 167746"/>
              <a:gd name="connsiteX6" fmla="*/ 1219200 w 1828800"/>
              <a:gd name="connsiteY6" fmla="*/ 126471 h 167746"/>
              <a:gd name="connsiteX7" fmla="*/ 1368425 w 1828800"/>
              <a:gd name="connsiteY7" fmla="*/ 126471 h 167746"/>
              <a:gd name="connsiteX8" fmla="*/ 1524000 w 1828800"/>
              <a:gd name="connsiteY8" fmla="*/ 139171 h 167746"/>
              <a:gd name="connsiteX9" fmla="*/ 1644650 w 1828800"/>
              <a:gd name="connsiteY9" fmla="*/ 148696 h 167746"/>
              <a:gd name="connsiteX10" fmla="*/ 1755775 w 1828800"/>
              <a:gd name="connsiteY10" fmla="*/ 148696 h 167746"/>
              <a:gd name="connsiteX11" fmla="*/ 1828800 w 1828800"/>
              <a:gd name="connsiteY11" fmla="*/ 167746 h 16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8800" h="167746">
                <a:moveTo>
                  <a:pt x="0" y="116946"/>
                </a:moveTo>
                <a:cubicBezTo>
                  <a:pt x="69321" y="88900"/>
                  <a:pt x="138642" y="60854"/>
                  <a:pt x="193675" y="43921"/>
                </a:cubicBezTo>
                <a:cubicBezTo>
                  <a:pt x="248708" y="26988"/>
                  <a:pt x="282575" y="22225"/>
                  <a:pt x="330200" y="15346"/>
                </a:cubicBezTo>
                <a:cubicBezTo>
                  <a:pt x="377825" y="8467"/>
                  <a:pt x="419100" y="0"/>
                  <a:pt x="479425" y="2646"/>
                </a:cubicBezTo>
                <a:cubicBezTo>
                  <a:pt x="539750" y="5292"/>
                  <a:pt x="613833" y="14288"/>
                  <a:pt x="692150" y="31221"/>
                </a:cubicBezTo>
                <a:cubicBezTo>
                  <a:pt x="770467" y="48154"/>
                  <a:pt x="861484" y="88371"/>
                  <a:pt x="949325" y="104246"/>
                </a:cubicBezTo>
                <a:cubicBezTo>
                  <a:pt x="1037166" y="120121"/>
                  <a:pt x="1149350" y="122767"/>
                  <a:pt x="1219200" y="126471"/>
                </a:cubicBezTo>
                <a:cubicBezTo>
                  <a:pt x="1289050" y="130175"/>
                  <a:pt x="1317625" y="124354"/>
                  <a:pt x="1368425" y="126471"/>
                </a:cubicBezTo>
                <a:cubicBezTo>
                  <a:pt x="1419225" y="128588"/>
                  <a:pt x="1524000" y="139171"/>
                  <a:pt x="1524000" y="139171"/>
                </a:cubicBezTo>
                <a:cubicBezTo>
                  <a:pt x="1570037" y="142875"/>
                  <a:pt x="1606021" y="147109"/>
                  <a:pt x="1644650" y="148696"/>
                </a:cubicBezTo>
                <a:cubicBezTo>
                  <a:pt x="1683279" y="150283"/>
                  <a:pt x="1725083" y="145521"/>
                  <a:pt x="1755775" y="148696"/>
                </a:cubicBezTo>
                <a:cubicBezTo>
                  <a:pt x="1786467" y="151871"/>
                  <a:pt x="1807633" y="159808"/>
                  <a:pt x="1828800" y="167746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ihandform 82"/>
          <p:cNvSpPr/>
          <p:nvPr/>
        </p:nvSpPr>
        <p:spPr>
          <a:xfrm>
            <a:off x="6302375" y="3034242"/>
            <a:ext cx="2156354" cy="329670"/>
          </a:xfrm>
          <a:custGeom>
            <a:avLst/>
            <a:gdLst>
              <a:gd name="connsiteX0" fmla="*/ 0 w 2156354"/>
              <a:gd name="connsiteY0" fmla="*/ 26458 h 329670"/>
              <a:gd name="connsiteX1" fmla="*/ 136525 w 2156354"/>
              <a:gd name="connsiteY1" fmla="*/ 32808 h 329670"/>
              <a:gd name="connsiteX2" fmla="*/ 288925 w 2156354"/>
              <a:gd name="connsiteY2" fmla="*/ 64558 h 329670"/>
              <a:gd name="connsiteX3" fmla="*/ 511175 w 2156354"/>
              <a:gd name="connsiteY3" fmla="*/ 39158 h 329670"/>
              <a:gd name="connsiteX4" fmla="*/ 679450 w 2156354"/>
              <a:gd name="connsiteY4" fmla="*/ 13758 h 329670"/>
              <a:gd name="connsiteX5" fmla="*/ 793750 w 2156354"/>
              <a:gd name="connsiteY5" fmla="*/ 10583 h 329670"/>
              <a:gd name="connsiteX6" fmla="*/ 993775 w 2156354"/>
              <a:gd name="connsiteY6" fmla="*/ 77258 h 329670"/>
              <a:gd name="connsiteX7" fmla="*/ 1117600 w 2156354"/>
              <a:gd name="connsiteY7" fmla="*/ 134408 h 329670"/>
              <a:gd name="connsiteX8" fmla="*/ 1270000 w 2156354"/>
              <a:gd name="connsiteY8" fmla="*/ 191558 h 329670"/>
              <a:gd name="connsiteX9" fmla="*/ 1428750 w 2156354"/>
              <a:gd name="connsiteY9" fmla="*/ 223308 h 329670"/>
              <a:gd name="connsiteX10" fmla="*/ 1524000 w 2156354"/>
              <a:gd name="connsiteY10" fmla="*/ 220133 h 329670"/>
              <a:gd name="connsiteX11" fmla="*/ 1736725 w 2156354"/>
              <a:gd name="connsiteY11" fmla="*/ 289983 h 329670"/>
              <a:gd name="connsiteX12" fmla="*/ 1870075 w 2156354"/>
              <a:gd name="connsiteY12" fmla="*/ 318558 h 329670"/>
              <a:gd name="connsiteX13" fmla="*/ 2114550 w 2156354"/>
              <a:gd name="connsiteY13" fmla="*/ 223308 h 329670"/>
              <a:gd name="connsiteX14" fmla="*/ 2120900 w 2156354"/>
              <a:gd name="connsiteY14" fmla="*/ 223308 h 32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56354" h="329670">
                <a:moveTo>
                  <a:pt x="0" y="26458"/>
                </a:moveTo>
                <a:cubicBezTo>
                  <a:pt x="44185" y="26458"/>
                  <a:pt x="88371" y="26458"/>
                  <a:pt x="136525" y="32808"/>
                </a:cubicBezTo>
                <a:cubicBezTo>
                  <a:pt x="184679" y="39158"/>
                  <a:pt x="226483" y="63500"/>
                  <a:pt x="288925" y="64558"/>
                </a:cubicBezTo>
                <a:cubicBezTo>
                  <a:pt x="351367" y="65616"/>
                  <a:pt x="446087" y="47625"/>
                  <a:pt x="511175" y="39158"/>
                </a:cubicBezTo>
                <a:cubicBezTo>
                  <a:pt x="576263" y="30691"/>
                  <a:pt x="632354" y="18520"/>
                  <a:pt x="679450" y="13758"/>
                </a:cubicBezTo>
                <a:cubicBezTo>
                  <a:pt x="726546" y="8996"/>
                  <a:pt x="741362" y="0"/>
                  <a:pt x="793750" y="10583"/>
                </a:cubicBezTo>
                <a:cubicBezTo>
                  <a:pt x="846138" y="21166"/>
                  <a:pt x="939800" y="56621"/>
                  <a:pt x="993775" y="77258"/>
                </a:cubicBezTo>
                <a:cubicBezTo>
                  <a:pt x="1047750" y="97896"/>
                  <a:pt x="1071563" y="115358"/>
                  <a:pt x="1117600" y="134408"/>
                </a:cubicBezTo>
                <a:cubicBezTo>
                  <a:pt x="1163637" y="153458"/>
                  <a:pt x="1218142" y="176741"/>
                  <a:pt x="1270000" y="191558"/>
                </a:cubicBezTo>
                <a:cubicBezTo>
                  <a:pt x="1321858" y="206375"/>
                  <a:pt x="1386417" y="218546"/>
                  <a:pt x="1428750" y="223308"/>
                </a:cubicBezTo>
                <a:cubicBezTo>
                  <a:pt x="1471083" y="228070"/>
                  <a:pt x="1472671" y="209021"/>
                  <a:pt x="1524000" y="220133"/>
                </a:cubicBezTo>
                <a:cubicBezTo>
                  <a:pt x="1575329" y="231245"/>
                  <a:pt x="1679046" y="273579"/>
                  <a:pt x="1736725" y="289983"/>
                </a:cubicBezTo>
                <a:cubicBezTo>
                  <a:pt x="1794404" y="306387"/>
                  <a:pt x="1807104" y="329670"/>
                  <a:pt x="1870075" y="318558"/>
                </a:cubicBezTo>
                <a:cubicBezTo>
                  <a:pt x="1933046" y="307446"/>
                  <a:pt x="2072746" y="239183"/>
                  <a:pt x="2114550" y="223308"/>
                </a:cubicBezTo>
                <a:cubicBezTo>
                  <a:pt x="2156354" y="207433"/>
                  <a:pt x="2138627" y="215370"/>
                  <a:pt x="2120900" y="223308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ihandform 83"/>
          <p:cNvSpPr/>
          <p:nvPr/>
        </p:nvSpPr>
        <p:spPr>
          <a:xfrm>
            <a:off x="8442325" y="3240088"/>
            <a:ext cx="581025" cy="75670"/>
          </a:xfrm>
          <a:custGeom>
            <a:avLst/>
            <a:gdLst>
              <a:gd name="connsiteX0" fmla="*/ 581025 w 581025"/>
              <a:gd name="connsiteY0" fmla="*/ 71437 h 75670"/>
              <a:gd name="connsiteX1" fmla="*/ 434975 w 581025"/>
              <a:gd name="connsiteY1" fmla="*/ 71437 h 75670"/>
              <a:gd name="connsiteX2" fmla="*/ 266700 w 581025"/>
              <a:gd name="connsiteY2" fmla="*/ 46037 h 75670"/>
              <a:gd name="connsiteX3" fmla="*/ 146050 w 581025"/>
              <a:gd name="connsiteY3" fmla="*/ 14287 h 75670"/>
              <a:gd name="connsiteX4" fmla="*/ 44450 w 581025"/>
              <a:gd name="connsiteY4" fmla="*/ 1587 h 75670"/>
              <a:gd name="connsiteX5" fmla="*/ 0 w 581025"/>
              <a:gd name="connsiteY5" fmla="*/ 4762 h 7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75670">
                <a:moveTo>
                  <a:pt x="581025" y="71437"/>
                </a:moveTo>
                <a:cubicBezTo>
                  <a:pt x="534193" y="73553"/>
                  <a:pt x="487362" y="75670"/>
                  <a:pt x="434975" y="71437"/>
                </a:cubicBezTo>
                <a:cubicBezTo>
                  <a:pt x="382588" y="67204"/>
                  <a:pt x="314854" y="55562"/>
                  <a:pt x="266700" y="46037"/>
                </a:cubicBezTo>
                <a:cubicBezTo>
                  <a:pt x="218546" y="36512"/>
                  <a:pt x="183092" y="21695"/>
                  <a:pt x="146050" y="14287"/>
                </a:cubicBezTo>
                <a:cubicBezTo>
                  <a:pt x="109008" y="6879"/>
                  <a:pt x="68792" y="3175"/>
                  <a:pt x="44450" y="1587"/>
                </a:cubicBezTo>
                <a:cubicBezTo>
                  <a:pt x="20108" y="0"/>
                  <a:pt x="10054" y="2381"/>
                  <a:pt x="0" y="4762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ihandform 84"/>
          <p:cNvSpPr/>
          <p:nvPr/>
        </p:nvSpPr>
        <p:spPr>
          <a:xfrm>
            <a:off x="7642225" y="3352800"/>
            <a:ext cx="1377950" cy="328612"/>
          </a:xfrm>
          <a:custGeom>
            <a:avLst/>
            <a:gdLst>
              <a:gd name="connsiteX0" fmla="*/ 0 w 1377950"/>
              <a:gd name="connsiteY0" fmla="*/ 0 h 328612"/>
              <a:gd name="connsiteX1" fmla="*/ 149225 w 1377950"/>
              <a:gd name="connsiteY1" fmla="*/ 34925 h 328612"/>
              <a:gd name="connsiteX2" fmla="*/ 288925 w 1377950"/>
              <a:gd name="connsiteY2" fmla="*/ 82550 h 328612"/>
              <a:gd name="connsiteX3" fmla="*/ 552450 w 1377950"/>
              <a:gd name="connsiteY3" fmla="*/ 120650 h 328612"/>
              <a:gd name="connsiteX4" fmla="*/ 647700 w 1377950"/>
              <a:gd name="connsiteY4" fmla="*/ 123825 h 328612"/>
              <a:gd name="connsiteX5" fmla="*/ 771525 w 1377950"/>
              <a:gd name="connsiteY5" fmla="*/ 155575 h 328612"/>
              <a:gd name="connsiteX6" fmla="*/ 923925 w 1377950"/>
              <a:gd name="connsiteY6" fmla="*/ 146050 h 328612"/>
              <a:gd name="connsiteX7" fmla="*/ 1028700 w 1377950"/>
              <a:gd name="connsiteY7" fmla="*/ 200025 h 328612"/>
              <a:gd name="connsiteX8" fmla="*/ 1292225 w 1377950"/>
              <a:gd name="connsiteY8" fmla="*/ 307975 h 328612"/>
              <a:gd name="connsiteX9" fmla="*/ 1377950 w 1377950"/>
              <a:gd name="connsiteY9" fmla="*/ 3238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950" h="328612">
                <a:moveTo>
                  <a:pt x="0" y="0"/>
                </a:moveTo>
                <a:cubicBezTo>
                  <a:pt x="50535" y="10583"/>
                  <a:pt x="101071" y="21167"/>
                  <a:pt x="149225" y="34925"/>
                </a:cubicBezTo>
                <a:cubicBezTo>
                  <a:pt x="197379" y="48683"/>
                  <a:pt x="221721" y="68263"/>
                  <a:pt x="288925" y="82550"/>
                </a:cubicBezTo>
                <a:cubicBezTo>
                  <a:pt x="356129" y="96837"/>
                  <a:pt x="492654" y="113771"/>
                  <a:pt x="552450" y="120650"/>
                </a:cubicBezTo>
                <a:cubicBezTo>
                  <a:pt x="612246" y="127529"/>
                  <a:pt x="611188" y="118004"/>
                  <a:pt x="647700" y="123825"/>
                </a:cubicBezTo>
                <a:cubicBezTo>
                  <a:pt x="684212" y="129646"/>
                  <a:pt x="725488" y="151871"/>
                  <a:pt x="771525" y="155575"/>
                </a:cubicBezTo>
                <a:cubicBezTo>
                  <a:pt x="817562" y="159279"/>
                  <a:pt x="881063" y="138642"/>
                  <a:pt x="923925" y="146050"/>
                </a:cubicBezTo>
                <a:cubicBezTo>
                  <a:pt x="966787" y="153458"/>
                  <a:pt x="967317" y="173038"/>
                  <a:pt x="1028700" y="200025"/>
                </a:cubicBezTo>
                <a:cubicBezTo>
                  <a:pt x="1090083" y="227012"/>
                  <a:pt x="1234017" y="287338"/>
                  <a:pt x="1292225" y="307975"/>
                </a:cubicBezTo>
                <a:cubicBezTo>
                  <a:pt x="1350433" y="328612"/>
                  <a:pt x="1364191" y="326231"/>
                  <a:pt x="1377950" y="32385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ihandform 85"/>
          <p:cNvSpPr/>
          <p:nvPr/>
        </p:nvSpPr>
        <p:spPr>
          <a:xfrm>
            <a:off x="8521700" y="3743325"/>
            <a:ext cx="219075" cy="88900"/>
          </a:xfrm>
          <a:custGeom>
            <a:avLst/>
            <a:gdLst>
              <a:gd name="connsiteX0" fmla="*/ 0 w 219075"/>
              <a:gd name="connsiteY0" fmla="*/ 0 h 88900"/>
              <a:gd name="connsiteX1" fmla="*/ 219075 w 219075"/>
              <a:gd name="connsiteY1" fmla="*/ 88900 h 88900"/>
              <a:gd name="connsiteX2" fmla="*/ 219075 w 219075"/>
              <a:gd name="connsiteY2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 h="88900">
                <a:moveTo>
                  <a:pt x="0" y="0"/>
                </a:moveTo>
                <a:lnTo>
                  <a:pt x="219075" y="88900"/>
                </a:lnTo>
                <a:lnTo>
                  <a:pt x="219075" y="8890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ihandform 86"/>
          <p:cNvSpPr/>
          <p:nvPr/>
        </p:nvSpPr>
        <p:spPr>
          <a:xfrm>
            <a:off x="5276850" y="1707621"/>
            <a:ext cx="873125" cy="365654"/>
          </a:xfrm>
          <a:custGeom>
            <a:avLst/>
            <a:gdLst>
              <a:gd name="connsiteX0" fmla="*/ 873125 w 873125"/>
              <a:gd name="connsiteY0" fmla="*/ 365654 h 365654"/>
              <a:gd name="connsiteX1" fmla="*/ 739775 w 873125"/>
              <a:gd name="connsiteY1" fmla="*/ 302154 h 365654"/>
              <a:gd name="connsiteX2" fmla="*/ 619125 w 873125"/>
              <a:gd name="connsiteY2" fmla="*/ 264054 h 365654"/>
              <a:gd name="connsiteX3" fmla="*/ 511175 w 873125"/>
              <a:gd name="connsiteY3" fmla="*/ 184679 h 365654"/>
              <a:gd name="connsiteX4" fmla="*/ 431800 w 873125"/>
              <a:gd name="connsiteY4" fmla="*/ 105304 h 365654"/>
              <a:gd name="connsiteX5" fmla="*/ 349250 w 873125"/>
              <a:gd name="connsiteY5" fmla="*/ 70379 h 365654"/>
              <a:gd name="connsiteX6" fmla="*/ 219075 w 873125"/>
              <a:gd name="connsiteY6" fmla="*/ 19579 h 365654"/>
              <a:gd name="connsiteX7" fmla="*/ 152400 w 873125"/>
              <a:gd name="connsiteY7" fmla="*/ 3704 h 365654"/>
              <a:gd name="connsiteX8" fmla="*/ 60325 w 873125"/>
              <a:gd name="connsiteY8" fmla="*/ 3704 h 365654"/>
              <a:gd name="connsiteX9" fmla="*/ 0 w 873125"/>
              <a:gd name="connsiteY9" fmla="*/ 25929 h 3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125" h="365654">
                <a:moveTo>
                  <a:pt x="873125" y="365654"/>
                </a:moveTo>
                <a:cubicBezTo>
                  <a:pt x="827616" y="342370"/>
                  <a:pt x="782108" y="319087"/>
                  <a:pt x="739775" y="302154"/>
                </a:cubicBezTo>
                <a:cubicBezTo>
                  <a:pt x="697442" y="285221"/>
                  <a:pt x="657225" y="283633"/>
                  <a:pt x="619125" y="264054"/>
                </a:cubicBezTo>
                <a:cubicBezTo>
                  <a:pt x="581025" y="244475"/>
                  <a:pt x="542396" y="211137"/>
                  <a:pt x="511175" y="184679"/>
                </a:cubicBezTo>
                <a:cubicBezTo>
                  <a:pt x="479954" y="158221"/>
                  <a:pt x="458787" y="124354"/>
                  <a:pt x="431800" y="105304"/>
                </a:cubicBezTo>
                <a:cubicBezTo>
                  <a:pt x="404813" y="86254"/>
                  <a:pt x="384704" y="84667"/>
                  <a:pt x="349250" y="70379"/>
                </a:cubicBezTo>
                <a:cubicBezTo>
                  <a:pt x="313796" y="56092"/>
                  <a:pt x="251883" y="30692"/>
                  <a:pt x="219075" y="19579"/>
                </a:cubicBezTo>
                <a:cubicBezTo>
                  <a:pt x="186267" y="8467"/>
                  <a:pt x="178858" y="6350"/>
                  <a:pt x="152400" y="3704"/>
                </a:cubicBezTo>
                <a:cubicBezTo>
                  <a:pt x="125942" y="1058"/>
                  <a:pt x="85725" y="0"/>
                  <a:pt x="60325" y="3704"/>
                </a:cubicBezTo>
                <a:cubicBezTo>
                  <a:pt x="34925" y="7408"/>
                  <a:pt x="17462" y="16668"/>
                  <a:pt x="0" y="25929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ihandform 88"/>
          <p:cNvSpPr/>
          <p:nvPr/>
        </p:nvSpPr>
        <p:spPr>
          <a:xfrm>
            <a:off x="4683125" y="1717675"/>
            <a:ext cx="641350" cy="314325"/>
          </a:xfrm>
          <a:custGeom>
            <a:avLst/>
            <a:gdLst>
              <a:gd name="connsiteX0" fmla="*/ 0 w 641350"/>
              <a:gd name="connsiteY0" fmla="*/ 0 h 314325"/>
              <a:gd name="connsiteX1" fmla="*/ 47625 w 641350"/>
              <a:gd name="connsiteY1" fmla="*/ 28575 h 314325"/>
              <a:gd name="connsiteX2" fmla="*/ 107950 w 641350"/>
              <a:gd name="connsiteY2" fmla="*/ 41275 h 314325"/>
              <a:gd name="connsiteX3" fmla="*/ 146050 w 641350"/>
              <a:gd name="connsiteY3" fmla="*/ 57150 h 314325"/>
              <a:gd name="connsiteX4" fmla="*/ 177800 w 641350"/>
              <a:gd name="connsiteY4" fmla="*/ 85725 h 314325"/>
              <a:gd name="connsiteX5" fmla="*/ 222250 w 641350"/>
              <a:gd name="connsiteY5" fmla="*/ 101600 h 314325"/>
              <a:gd name="connsiteX6" fmla="*/ 273050 w 641350"/>
              <a:gd name="connsiteY6" fmla="*/ 133350 h 314325"/>
              <a:gd name="connsiteX7" fmla="*/ 323850 w 641350"/>
              <a:gd name="connsiteY7" fmla="*/ 171450 h 314325"/>
              <a:gd name="connsiteX8" fmla="*/ 333375 w 641350"/>
              <a:gd name="connsiteY8" fmla="*/ 196850 h 314325"/>
              <a:gd name="connsiteX9" fmla="*/ 368300 w 641350"/>
              <a:gd name="connsiteY9" fmla="*/ 228600 h 314325"/>
              <a:gd name="connsiteX10" fmla="*/ 447675 w 641350"/>
              <a:gd name="connsiteY10" fmla="*/ 250825 h 314325"/>
              <a:gd name="connsiteX11" fmla="*/ 520700 w 641350"/>
              <a:gd name="connsiteY11" fmla="*/ 269875 h 314325"/>
              <a:gd name="connsiteX12" fmla="*/ 603250 w 641350"/>
              <a:gd name="connsiteY12" fmla="*/ 288925 h 314325"/>
              <a:gd name="connsiteX13" fmla="*/ 641350 w 641350"/>
              <a:gd name="connsiteY1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1350" h="314325">
                <a:moveTo>
                  <a:pt x="0" y="0"/>
                </a:moveTo>
                <a:cubicBezTo>
                  <a:pt x="14816" y="10848"/>
                  <a:pt x="29633" y="21696"/>
                  <a:pt x="47625" y="28575"/>
                </a:cubicBezTo>
                <a:cubicBezTo>
                  <a:pt x="65617" y="35454"/>
                  <a:pt x="91546" y="36512"/>
                  <a:pt x="107950" y="41275"/>
                </a:cubicBezTo>
                <a:cubicBezTo>
                  <a:pt x="124354" y="46038"/>
                  <a:pt x="134408" y="49742"/>
                  <a:pt x="146050" y="57150"/>
                </a:cubicBezTo>
                <a:cubicBezTo>
                  <a:pt x="157692" y="64558"/>
                  <a:pt x="165100" y="78317"/>
                  <a:pt x="177800" y="85725"/>
                </a:cubicBezTo>
                <a:cubicBezTo>
                  <a:pt x="190500" y="93133"/>
                  <a:pt x="206375" y="93663"/>
                  <a:pt x="222250" y="101600"/>
                </a:cubicBezTo>
                <a:cubicBezTo>
                  <a:pt x="238125" y="109537"/>
                  <a:pt x="256117" y="121708"/>
                  <a:pt x="273050" y="133350"/>
                </a:cubicBezTo>
                <a:cubicBezTo>
                  <a:pt x="289983" y="144992"/>
                  <a:pt x="313796" y="160867"/>
                  <a:pt x="323850" y="171450"/>
                </a:cubicBezTo>
                <a:cubicBezTo>
                  <a:pt x="333904" y="182033"/>
                  <a:pt x="325967" y="187325"/>
                  <a:pt x="333375" y="196850"/>
                </a:cubicBezTo>
                <a:cubicBezTo>
                  <a:pt x="340783" y="206375"/>
                  <a:pt x="349250" y="219604"/>
                  <a:pt x="368300" y="228600"/>
                </a:cubicBezTo>
                <a:cubicBezTo>
                  <a:pt x="387350" y="237596"/>
                  <a:pt x="447675" y="250825"/>
                  <a:pt x="447675" y="250825"/>
                </a:cubicBezTo>
                <a:lnTo>
                  <a:pt x="520700" y="269875"/>
                </a:lnTo>
                <a:cubicBezTo>
                  <a:pt x="546629" y="276225"/>
                  <a:pt x="583142" y="281517"/>
                  <a:pt x="603250" y="288925"/>
                </a:cubicBezTo>
                <a:cubicBezTo>
                  <a:pt x="623358" y="296333"/>
                  <a:pt x="632354" y="305329"/>
                  <a:pt x="641350" y="3143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ihandform 130"/>
          <p:cNvSpPr/>
          <p:nvPr/>
        </p:nvSpPr>
        <p:spPr>
          <a:xfrm>
            <a:off x="6724650" y="2921000"/>
            <a:ext cx="939800" cy="47625"/>
          </a:xfrm>
          <a:custGeom>
            <a:avLst/>
            <a:gdLst>
              <a:gd name="connsiteX0" fmla="*/ 0 w 939800"/>
              <a:gd name="connsiteY0" fmla="*/ 0 h 47625"/>
              <a:gd name="connsiteX1" fmla="*/ 123825 w 939800"/>
              <a:gd name="connsiteY1" fmla="*/ 25400 h 47625"/>
              <a:gd name="connsiteX2" fmla="*/ 285750 w 939800"/>
              <a:gd name="connsiteY2" fmla="*/ 44450 h 47625"/>
              <a:gd name="connsiteX3" fmla="*/ 307975 w 939800"/>
              <a:gd name="connsiteY3" fmla="*/ 44450 h 47625"/>
              <a:gd name="connsiteX4" fmla="*/ 457200 w 939800"/>
              <a:gd name="connsiteY4" fmla="*/ 31750 h 47625"/>
              <a:gd name="connsiteX5" fmla="*/ 758825 w 939800"/>
              <a:gd name="connsiteY5" fmla="*/ 38100 h 47625"/>
              <a:gd name="connsiteX6" fmla="*/ 939800 w 939800"/>
              <a:gd name="connsiteY6" fmla="*/ 22225 h 47625"/>
              <a:gd name="connsiteX7" fmla="*/ 939800 w 939800"/>
              <a:gd name="connsiteY7" fmla="*/ 222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47625">
                <a:moveTo>
                  <a:pt x="0" y="0"/>
                </a:moveTo>
                <a:cubicBezTo>
                  <a:pt x="38100" y="8996"/>
                  <a:pt x="76200" y="17992"/>
                  <a:pt x="123825" y="25400"/>
                </a:cubicBezTo>
                <a:cubicBezTo>
                  <a:pt x="171450" y="32808"/>
                  <a:pt x="255058" y="41275"/>
                  <a:pt x="285750" y="44450"/>
                </a:cubicBezTo>
                <a:cubicBezTo>
                  <a:pt x="316442" y="47625"/>
                  <a:pt x="279400" y="46567"/>
                  <a:pt x="307975" y="44450"/>
                </a:cubicBezTo>
                <a:cubicBezTo>
                  <a:pt x="336550" y="42333"/>
                  <a:pt x="457200" y="31750"/>
                  <a:pt x="457200" y="31750"/>
                </a:cubicBezTo>
                <a:cubicBezTo>
                  <a:pt x="532342" y="30692"/>
                  <a:pt x="678392" y="39688"/>
                  <a:pt x="758825" y="38100"/>
                </a:cubicBezTo>
                <a:cubicBezTo>
                  <a:pt x="839258" y="36513"/>
                  <a:pt x="939800" y="22225"/>
                  <a:pt x="939800" y="22225"/>
                </a:cubicBezTo>
                <a:lnTo>
                  <a:pt x="939800" y="2222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ihandform 131"/>
          <p:cNvSpPr/>
          <p:nvPr/>
        </p:nvSpPr>
        <p:spPr>
          <a:xfrm>
            <a:off x="7512050" y="2930525"/>
            <a:ext cx="679450" cy="176213"/>
          </a:xfrm>
          <a:custGeom>
            <a:avLst/>
            <a:gdLst>
              <a:gd name="connsiteX0" fmla="*/ 0 w 679450"/>
              <a:gd name="connsiteY0" fmla="*/ 117475 h 176213"/>
              <a:gd name="connsiteX1" fmla="*/ 180975 w 679450"/>
              <a:gd name="connsiteY1" fmla="*/ 174625 h 176213"/>
              <a:gd name="connsiteX2" fmla="*/ 450850 w 679450"/>
              <a:gd name="connsiteY2" fmla="*/ 107950 h 176213"/>
              <a:gd name="connsiteX3" fmla="*/ 615950 w 679450"/>
              <a:gd name="connsiteY3" fmla="*/ 41275 h 176213"/>
              <a:gd name="connsiteX4" fmla="*/ 663575 w 679450"/>
              <a:gd name="connsiteY4" fmla="*/ 12700 h 176213"/>
              <a:gd name="connsiteX5" fmla="*/ 679450 w 679450"/>
              <a:gd name="connsiteY5" fmla="*/ 0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450" h="176213">
                <a:moveTo>
                  <a:pt x="0" y="117475"/>
                </a:moveTo>
                <a:cubicBezTo>
                  <a:pt x="52916" y="146844"/>
                  <a:pt x="105833" y="176213"/>
                  <a:pt x="180975" y="174625"/>
                </a:cubicBezTo>
                <a:cubicBezTo>
                  <a:pt x="256117" y="173038"/>
                  <a:pt x="378354" y="130175"/>
                  <a:pt x="450850" y="107950"/>
                </a:cubicBezTo>
                <a:cubicBezTo>
                  <a:pt x="523346" y="85725"/>
                  <a:pt x="580496" y="57150"/>
                  <a:pt x="615950" y="41275"/>
                </a:cubicBezTo>
                <a:cubicBezTo>
                  <a:pt x="651404" y="25400"/>
                  <a:pt x="652992" y="19579"/>
                  <a:pt x="663575" y="12700"/>
                </a:cubicBezTo>
                <a:cubicBezTo>
                  <a:pt x="674158" y="5821"/>
                  <a:pt x="676804" y="2910"/>
                  <a:pt x="679450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hteck 132"/>
          <p:cNvSpPr/>
          <p:nvPr/>
        </p:nvSpPr>
        <p:spPr>
          <a:xfrm>
            <a:off x="7190818" y="1205865"/>
            <a:ext cx="61517" cy="13282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H="1">
            <a:off x="1940612" y="2987675"/>
            <a:ext cx="2882213" cy="102028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feld 137"/>
          <p:cNvSpPr txBox="1"/>
          <p:nvPr/>
        </p:nvSpPr>
        <p:spPr>
          <a:xfrm>
            <a:off x="5069674" y="107468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Lompoc</a:t>
            </a:r>
            <a:endParaRPr lang="en-US" sz="1200" b="1" dirty="0"/>
          </a:p>
        </p:txBody>
      </p:sp>
      <p:cxnSp>
        <p:nvCxnSpPr>
          <p:cNvPr id="140" name="Gerade Verbindung 139"/>
          <p:cNvCxnSpPr/>
          <p:nvPr/>
        </p:nvCxnSpPr>
        <p:spPr>
          <a:xfrm>
            <a:off x="4678208" y="1895477"/>
            <a:ext cx="4348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141"/>
          <p:cNvCxnSpPr/>
          <p:nvPr/>
        </p:nvCxnSpPr>
        <p:spPr>
          <a:xfrm flipV="1">
            <a:off x="8345488" y="989148"/>
            <a:ext cx="0" cy="290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hteck 154"/>
          <p:cNvSpPr/>
          <p:nvPr/>
        </p:nvSpPr>
        <p:spPr>
          <a:xfrm>
            <a:off x="7023768" y="4511589"/>
            <a:ext cx="824832" cy="28256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56" name="Textfeld 155"/>
          <p:cNvSpPr txBox="1"/>
          <p:nvPr/>
        </p:nvSpPr>
        <p:spPr>
          <a:xfrm>
            <a:off x="7065713" y="4062893"/>
            <a:ext cx="142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Sweeney Road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9596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Significance of Layer Internal Strain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Structural Position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007" y="3501194"/>
            <a:ext cx="8839484" cy="214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31683" y="1428855"/>
            <a:ext cx="72387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Mukul</a:t>
            </a:r>
            <a:r>
              <a:rPr lang="en-US" sz="2000" dirty="0" smtClean="0"/>
              <a:t> and </a:t>
            </a:r>
            <a:r>
              <a:rPr lang="en-US" sz="2000" dirty="0" err="1" smtClean="0"/>
              <a:t>Mitra</a:t>
            </a:r>
            <a:r>
              <a:rPr lang="en-US" sz="2000" dirty="0" smtClean="0"/>
              <a:t>, 1998 (Idaho-Utah-Wyoming fold and thrust belt)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Duebendorfer</a:t>
            </a:r>
            <a:r>
              <a:rPr lang="en-US" sz="2000" dirty="0" smtClean="0"/>
              <a:t>, 2002 (Ventura Basin, California)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Koyi</a:t>
            </a:r>
            <a:r>
              <a:rPr lang="en-US" sz="2000" dirty="0" smtClean="0"/>
              <a:t> et al., 2007 (Sand Box Models and Spanish Pyrenees)</a:t>
            </a:r>
          </a:p>
        </p:txBody>
      </p:sp>
      <p:sp>
        <p:nvSpPr>
          <p:cNvPr id="7" name="Rechteck 6"/>
          <p:cNvSpPr/>
          <p:nvPr/>
        </p:nvSpPr>
        <p:spPr>
          <a:xfrm>
            <a:off x="6642231" y="5834028"/>
            <a:ext cx="17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Koyi</a:t>
            </a:r>
            <a:r>
              <a:rPr lang="en-US" dirty="0" smtClean="0"/>
              <a:t> et al., 2007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88077" y="5459249"/>
            <a:ext cx="2309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44% bulk shortening</a:t>
            </a:r>
            <a:endParaRPr lang="en-US" sz="2000" dirty="0"/>
          </a:p>
        </p:txBody>
      </p:sp>
      <p:sp>
        <p:nvSpPr>
          <p:cNvPr id="9" name="Rechteck 8"/>
          <p:cNvSpPr/>
          <p:nvPr/>
        </p:nvSpPr>
        <p:spPr>
          <a:xfrm flipV="1">
            <a:off x="202405" y="3992578"/>
            <a:ext cx="1514475" cy="362138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 flipV="1">
            <a:off x="1863505" y="3993920"/>
            <a:ext cx="1548151" cy="362138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Pressure Solution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6" descr="C:\Users\compac HP\Desktop\Structure Presentation\Snyder, 1983\Fig 7 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238" y="1713834"/>
            <a:ext cx="6257932" cy="45917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Rechteck 4"/>
          <p:cNvSpPr/>
          <p:nvPr/>
        </p:nvSpPr>
        <p:spPr>
          <a:xfrm>
            <a:off x="2172832" y="1076752"/>
            <a:ext cx="7949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Detritus-rich opal-CT porcelanite</a:t>
            </a:r>
            <a:endParaRPr lang="en-US" sz="2400" dirty="0"/>
          </a:p>
        </p:txBody>
      </p:sp>
      <p:sp>
        <p:nvSpPr>
          <p:cNvPr id="6" name="Rechteck 5"/>
          <p:cNvSpPr/>
          <p:nvPr/>
        </p:nvSpPr>
        <p:spPr>
          <a:xfrm>
            <a:off x="6295062" y="6316525"/>
            <a:ext cx="140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Snyder,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Significance of Stiff Layers </a:t>
            </a:r>
            <a:endParaRPr lang="en-US" sz="44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55177" y="5690982"/>
            <a:ext cx="2464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Mukul</a:t>
            </a:r>
            <a:r>
              <a:rPr lang="en-US" dirty="0" smtClean="0"/>
              <a:t> and </a:t>
            </a:r>
            <a:r>
              <a:rPr lang="en-US" dirty="0" err="1" smtClean="0"/>
              <a:t>Mitra</a:t>
            </a:r>
            <a:r>
              <a:rPr lang="en-US" dirty="0" smtClean="0"/>
              <a:t>, 1998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Duebendorfer</a:t>
            </a:r>
            <a:r>
              <a:rPr lang="en-US" dirty="0" smtClean="0"/>
              <a:t>, 2002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Koyi</a:t>
            </a:r>
            <a:r>
              <a:rPr lang="en-US" dirty="0" smtClean="0"/>
              <a:t> et al., 2007</a:t>
            </a:r>
          </a:p>
        </p:txBody>
      </p:sp>
      <p:sp>
        <p:nvSpPr>
          <p:cNvPr id="16" name="Rechteck 15"/>
          <p:cNvSpPr/>
          <p:nvPr/>
        </p:nvSpPr>
        <p:spPr>
          <a:xfrm>
            <a:off x="6168024" y="5829481"/>
            <a:ext cx="1893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Thomas, 2007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Frehner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657455" y="1380240"/>
            <a:ext cx="3125367" cy="1176526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484463" y="1380239"/>
            <a:ext cx="3125367" cy="1176527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952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Pfeil nach rechts 11"/>
          <p:cNvSpPr/>
          <p:nvPr/>
        </p:nvSpPr>
        <p:spPr>
          <a:xfrm>
            <a:off x="165327" y="1738517"/>
            <a:ext cx="381310" cy="37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>
            <a:off x="5022358" y="1783782"/>
            <a:ext cx="380262" cy="371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feil nach links 16"/>
          <p:cNvSpPr/>
          <p:nvPr/>
        </p:nvSpPr>
        <p:spPr>
          <a:xfrm>
            <a:off x="8664148" y="1747589"/>
            <a:ext cx="416465" cy="389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feil nach links 17"/>
          <p:cNvSpPr/>
          <p:nvPr/>
        </p:nvSpPr>
        <p:spPr>
          <a:xfrm>
            <a:off x="3944185" y="1747589"/>
            <a:ext cx="417977" cy="3892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/>
          <p:cNvSpPr txBox="1"/>
          <p:nvPr/>
        </p:nvSpPr>
        <p:spPr>
          <a:xfrm>
            <a:off x="1312572" y="1526183"/>
            <a:ext cx="160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Homogeneous </a:t>
            </a:r>
          </a:p>
          <a:p>
            <a:pPr algn="ctr"/>
            <a:r>
              <a:rPr lang="en-US" dirty="0" smtClean="0"/>
              <a:t>Rock Matrix</a:t>
            </a:r>
            <a:endParaRPr lang="en-US" dirty="0"/>
          </a:p>
        </p:txBody>
      </p:sp>
      <p:cxnSp>
        <p:nvCxnSpPr>
          <p:cNvPr id="22" name="Gerade Verbindung 21"/>
          <p:cNvCxnSpPr/>
          <p:nvPr/>
        </p:nvCxnSpPr>
        <p:spPr>
          <a:xfrm flipV="1">
            <a:off x="5493699" y="1849349"/>
            <a:ext cx="3116131" cy="119154"/>
          </a:xfrm>
          <a:prstGeom prst="line">
            <a:avLst/>
          </a:prstGeom>
          <a:ln w="203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 rot="21429288">
            <a:off x="6540052" y="1722875"/>
            <a:ext cx="111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 Layer</a:t>
            </a:r>
            <a:endParaRPr lang="en-US" dirty="0"/>
          </a:p>
        </p:txBody>
      </p:sp>
      <p:sp>
        <p:nvSpPr>
          <p:cNvPr id="34" name="Textfeld 33"/>
          <p:cNvSpPr txBox="1"/>
          <p:nvPr/>
        </p:nvSpPr>
        <p:spPr>
          <a:xfrm>
            <a:off x="5291431" y="3075677"/>
            <a:ext cx="325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 Layer Displays Internal Folds</a:t>
            </a:r>
            <a:endParaRPr lang="en-US" dirty="0"/>
          </a:p>
        </p:txBody>
      </p:sp>
      <p:sp>
        <p:nvSpPr>
          <p:cNvPr id="36" name="Rechteck 35"/>
          <p:cNvSpPr/>
          <p:nvPr/>
        </p:nvSpPr>
        <p:spPr>
          <a:xfrm>
            <a:off x="3343343" y="5301747"/>
            <a:ext cx="2824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Graphic after Frehner, 2014</a:t>
            </a:r>
            <a:endParaRPr lang="en-US" sz="1600" dirty="0"/>
          </a:p>
        </p:txBody>
      </p:sp>
      <p:cxnSp>
        <p:nvCxnSpPr>
          <p:cNvPr id="38" name="Gerade Verbindung 37"/>
          <p:cNvCxnSpPr/>
          <p:nvPr/>
        </p:nvCxnSpPr>
        <p:spPr>
          <a:xfrm>
            <a:off x="4622334" y="792307"/>
            <a:ext cx="0" cy="4509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 flipH="1">
            <a:off x="0" y="559267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albbogen 27"/>
          <p:cNvSpPr/>
          <p:nvPr/>
        </p:nvSpPr>
        <p:spPr>
          <a:xfrm>
            <a:off x="818216" y="3340234"/>
            <a:ext cx="2701418" cy="3460819"/>
          </a:xfrm>
          <a:prstGeom prst="blockArc">
            <a:avLst>
              <a:gd name="adj1" fmla="val 10800003"/>
              <a:gd name="adj2" fmla="val 7372"/>
              <a:gd name="adj3" fmla="val 40221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17077" y="4068693"/>
            <a:ext cx="2365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Internal Penetrative Strain</a:t>
            </a:r>
          </a:p>
        </p:txBody>
      </p:sp>
      <p:sp>
        <p:nvSpPr>
          <p:cNvPr id="32" name="Halbbogen 31"/>
          <p:cNvSpPr/>
          <p:nvPr/>
        </p:nvSpPr>
        <p:spPr>
          <a:xfrm>
            <a:off x="5509132" y="3397384"/>
            <a:ext cx="2701418" cy="3460819"/>
          </a:xfrm>
          <a:prstGeom prst="blockArc">
            <a:avLst>
              <a:gd name="adj1" fmla="val 10800004"/>
              <a:gd name="adj2" fmla="val 6057"/>
              <a:gd name="adj3" fmla="val 38105"/>
            </a:avLst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5938126" y="3686175"/>
            <a:ext cx="1891424" cy="1409700"/>
          </a:xfrm>
          <a:custGeom>
            <a:avLst/>
            <a:gdLst>
              <a:gd name="connsiteX0" fmla="*/ 223837 w 2509837"/>
              <a:gd name="connsiteY0" fmla="*/ 1400175 h 1409700"/>
              <a:gd name="connsiteX1" fmla="*/ 23812 w 2509837"/>
              <a:gd name="connsiteY1" fmla="*/ 1066800 h 1409700"/>
              <a:gd name="connsiteX2" fmla="*/ 366712 w 2509837"/>
              <a:gd name="connsiteY2" fmla="*/ 828675 h 1409700"/>
              <a:gd name="connsiteX3" fmla="*/ 261937 w 2509837"/>
              <a:gd name="connsiteY3" fmla="*/ 447675 h 1409700"/>
              <a:gd name="connsiteX4" fmla="*/ 757237 w 2509837"/>
              <a:gd name="connsiteY4" fmla="*/ 342900 h 1409700"/>
              <a:gd name="connsiteX5" fmla="*/ 909637 w 2509837"/>
              <a:gd name="connsiteY5" fmla="*/ 9525 h 1409700"/>
              <a:gd name="connsiteX6" fmla="*/ 1366837 w 2509837"/>
              <a:gd name="connsiteY6" fmla="*/ 285750 h 1409700"/>
              <a:gd name="connsiteX7" fmla="*/ 1747837 w 2509837"/>
              <a:gd name="connsiteY7" fmla="*/ 95250 h 1409700"/>
              <a:gd name="connsiteX8" fmla="*/ 1919287 w 2509837"/>
              <a:gd name="connsiteY8" fmla="*/ 581025 h 1409700"/>
              <a:gd name="connsiteX9" fmla="*/ 2328862 w 2509837"/>
              <a:gd name="connsiteY9" fmla="*/ 638175 h 1409700"/>
              <a:gd name="connsiteX10" fmla="*/ 2214562 w 2509837"/>
              <a:gd name="connsiteY10" fmla="*/ 1038225 h 1409700"/>
              <a:gd name="connsiteX11" fmla="*/ 2481262 w 2509837"/>
              <a:gd name="connsiteY11" fmla="*/ 1314450 h 1409700"/>
              <a:gd name="connsiteX12" fmla="*/ 2386012 w 2509837"/>
              <a:gd name="connsiteY12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09837" h="1409700">
                <a:moveTo>
                  <a:pt x="223837" y="1400175"/>
                </a:moveTo>
                <a:cubicBezTo>
                  <a:pt x="111918" y="1281112"/>
                  <a:pt x="0" y="1162050"/>
                  <a:pt x="23812" y="1066800"/>
                </a:cubicBezTo>
                <a:cubicBezTo>
                  <a:pt x="47625" y="971550"/>
                  <a:pt x="327025" y="931862"/>
                  <a:pt x="366712" y="828675"/>
                </a:cubicBezTo>
                <a:cubicBezTo>
                  <a:pt x="406399" y="725488"/>
                  <a:pt x="196850" y="528637"/>
                  <a:pt x="261937" y="447675"/>
                </a:cubicBezTo>
                <a:cubicBezTo>
                  <a:pt x="327024" y="366713"/>
                  <a:pt x="649287" y="415925"/>
                  <a:pt x="757237" y="342900"/>
                </a:cubicBezTo>
                <a:cubicBezTo>
                  <a:pt x="865187" y="269875"/>
                  <a:pt x="808037" y="19050"/>
                  <a:pt x="909637" y="9525"/>
                </a:cubicBezTo>
                <a:cubicBezTo>
                  <a:pt x="1011237" y="0"/>
                  <a:pt x="1227137" y="271462"/>
                  <a:pt x="1366837" y="285750"/>
                </a:cubicBezTo>
                <a:cubicBezTo>
                  <a:pt x="1506537" y="300038"/>
                  <a:pt x="1655762" y="46038"/>
                  <a:pt x="1747837" y="95250"/>
                </a:cubicBezTo>
                <a:cubicBezTo>
                  <a:pt x="1839912" y="144462"/>
                  <a:pt x="1822450" y="490538"/>
                  <a:pt x="1919287" y="581025"/>
                </a:cubicBezTo>
                <a:cubicBezTo>
                  <a:pt x="2016125" y="671513"/>
                  <a:pt x="2279650" y="561975"/>
                  <a:pt x="2328862" y="638175"/>
                </a:cubicBezTo>
                <a:cubicBezTo>
                  <a:pt x="2378074" y="714375"/>
                  <a:pt x="2189162" y="925513"/>
                  <a:pt x="2214562" y="1038225"/>
                </a:cubicBezTo>
                <a:cubicBezTo>
                  <a:pt x="2239962" y="1150937"/>
                  <a:pt x="2452687" y="1252538"/>
                  <a:pt x="2481262" y="1314450"/>
                </a:cubicBezTo>
                <a:cubicBezTo>
                  <a:pt x="2509837" y="1376362"/>
                  <a:pt x="2447924" y="1393031"/>
                  <a:pt x="2386012" y="1409700"/>
                </a:cubicBezTo>
              </a:path>
            </a:pathLst>
          </a:cu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6" descr="C:\Users\compac HP\Desktop\Structure Presentation\Snyder, 1983\Fig 7 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477" y="4522291"/>
            <a:ext cx="636089" cy="4667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Monterey and Sisquoc Exposures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717" y="793404"/>
            <a:ext cx="8443457" cy="583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348832" y="708077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Lompoc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246043" y="6345793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Dibblee, 1988</a:t>
            </a:r>
            <a:endParaRPr lang="en-U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" y="3937000"/>
            <a:ext cx="4337205" cy="29046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1967861" y="3974348"/>
            <a:ext cx="1166812" cy="165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 smtClean="0">
                <a:solidFill>
                  <a:schemeClr val="tx1"/>
                </a:solidFill>
              </a:rPr>
              <a:t>Outcrop at Sweeney Road</a:t>
            </a:r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54505" y="6563625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Dibblee, 1988</a:t>
            </a:r>
            <a:endParaRPr lang="en-US" sz="1600" dirty="0"/>
          </a:p>
        </p:txBody>
      </p:sp>
      <p:sp>
        <p:nvSpPr>
          <p:cNvPr id="12" name="Freihandform 11"/>
          <p:cNvSpPr/>
          <p:nvPr/>
        </p:nvSpPr>
        <p:spPr>
          <a:xfrm>
            <a:off x="11267" y="5408122"/>
            <a:ext cx="1060450" cy="239184"/>
          </a:xfrm>
          <a:custGeom>
            <a:avLst/>
            <a:gdLst>
              <a:gd name="connsiteX0" fmla="*/ 0 w 1060450"/>
              <a:gd name="connsiteY0" fmla="*/ 217488 h 239184"/>
              <a:gd name="connsiteX1" fmla="*/ 98425 w 1060450"/>
              <a:gd name="connsiteY1" fmla="*/ 236538 h 239184"/>
              <a:gd name="connsiteX2" fmla="*/ 180975 w 1060450"/>
              <a:gd name="connsiteY2" fmla="*/ 233363 h 239184"/>
              <a:gd name="connsiteX3" fmla="*/ 257175 w 1060450"/>
              <a:gd name="connsiteY3" fmla="*/ 214313 h 239184"/>
              <a:gd name="connsiteX4" fmla="*/ 292100 w 1060450"/>
              <a:gd name="connsiteY4" fmla="*/ 185738 h 239184"/>
              <a:gd name="connsiteX5" fmla="*/ 349250 w 1060450"/>
              <a:gd name="connsiteY5" fmla="*/ 150813 h 239184"/>
              <a:gd name="connsiteX6" fmla="*/ 428625 w 1060450"/>
              <a:gd name="connsiteY6" fmla="*/ 106363 h 239184"/>
              <a:gd name="connsiteX7" fmla="*/ 558800 w 1060450"/>
              <a:gd name="connsiteY7" fmla="*/ 49213 h 239184"/>
              <a:gd name="connsiteX8" fmla="*/ 657225 w 1060450"/>
              <a:gd name="connsiteY8" fmla="*/ 14288 h 239184"/>
              <a:gd name="connsiteX9" fmla="*/ 774700 w 1060450"/>
              <a:gd name="connsiteY9" fmla="*/ 1588 h 239184"/>
              <a:gd name="connsiteX10" fmla="*/ 847725 w 1060450"/>
              <a:gd name="connsiteY10" fmla="*/ 4763 h 239184"/>
              <a:gd name="connsiteX11" fmla="*/ 952500 w 1060450"/>
              <a:gd name="connsiteY11" fmla="*/ 23813 h 239184"/>
              <a:gd name="connsiteX12" fmla="*/ 1060450 w 1060450"/>
              <a:gd name="connsiteY12" fmla="*/ 68263 h 239184"/>
              <a:gd name="connsiteX13" fmla="*/ 1060450 w 1060450"/>
              <a:gd name="connsiteY13" fmla="*/ 68263 h 23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0450" h="239184">
                <a:moveTo>
                  <a:pt x="0" y="217488"/>
                </a:moveTo>
                <a:cubicBezTo>
                  <a:pt x="34131" y="225690"/>
                  <a:pt x="68263" y="233892"/>
                  <a:pt x="98425" y="236538"/>
                </a:cubicBezTo>
                <a:cubicBezTo>
                  <a:pt x="128587" y="239184"/>
                  <a:pt x="154517" y="237067"/>
                  <a:pt x="180975" y="233363"/>
                </a:cubicBezTo>
                <a:cubicBezTo>
                  <a:pt x="207433" y="229659"/>
                  <a:pt x="238654" y="222250"/>
                  <a:pt x="257175" y="214313"/>
                </a:cubicBezTo>
                <a:cubicBezTo>
                  <a:pt x="275696" y="206376"/>
                  <a:pt x="276754" y="196321"/>
                  <a:pt x="292100" y="185738"/>
                </a:cubicBezTo>
                <a:cubicBezTo>
                  <a:pt x="307446" y="175155"/>
                  <a:pt x="326496" y="164042"/>
                  <a:pt x="349250" y="150813"/>
                </a:cubicBezTo>
                <a:cubicBezTo>
                  <a:pt x="372004" y="137584"/>
                  <a:pt x="393700" y="123296"/>
                  <a:pt x="428625" y="106363"/>
                </a:cubicBezTo>
                <a:cubicBezTo>
                  <a:pt x="463550" y="89430"/>
                  <a:pt x="520700" y="64559"/>
                  <a:pt x="558800" y="49213"/>
                </a:cubicBezTo>
                <a:cubicBezTo>
                  <a:pt x="596900" y="33867"/>
                  <a:pt x="621242" y="22226"/>
                  <a:pt x="657225" y="14288"/>
                </a:cubicBezTo>
                <a:cubicBezTo>
                  <a:pt x="693208" y="6351"/>
                  <a:pt x="742950" y="3176"/>
                  <a:pt x="774700" y="1588"/>
                </a:cubicBezTo>
                <a:cubicBezTo>
                  <a:pt x="806450" y="0"/>
                  <a:pt x="818092" y="1059"/>
                  <a:pt x="847725" y="4763"/>
                </a:cubicBezTo>
                <a:cubicBezTo>
                  <a:pt x="877358" y="8467"/>
                  <a:pt x="917046" y="13230"/>
                  <a:pt x="952500" y="23813"/>
                </a:cubicBezTo>
                <a:cubicBezTo>
                  <a:pt x="987954" y="34396"/>
                  <a:pt x="1060450" y="68263"/>
                  <a:pt x="1060450" y="68263"/>
                </a:cubicBezTo>
                <a:lnTo>
                  <a:pt x="1060450" y="68263"/>
                </a:ln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ihandform 12"/>
          <p:cNvSpPr/>
          <p:nvPr/>
        </p:nvSpPr>
        <p:spPr>
          <a:xfrm>
            <a:off x="998692" y="5494906"/>
            <a:ext cx="2076450" cy="138641"/>
          </a:xfrm>
          <a:custGeom>
            <a:avLst/>
            <a:gdLst>
              <a:gd name="connsiteX0" fmla="*/ 0 w 2076450"/>
              <a:gd name="connsiteY0" fmla="*/ 98954 h 138641"/>
              <a:gd name="connsiteX1" fmla="*/ 114300 w 2076450"/>
              <a:gd name="connsiteY1" fmla="*/ 105304 h 138641"/>
              <a:gd name="connsiteX2" fmla="*/ 212725 w 2076450"/>
              <a:gd name="connsiteY2" fmla="*/ 102129 h 138641"/>
              <a:gd name="connsiteX3" fmla="*/ 339725 w 2076450"/>
              <a:gd name="connsiteY3" fmla="*/ 108479 h 138641"/>
              <a:gd name="connsiteX4" fmla="*/ 466725 w 2076450"/>
              <a:gd name="connsiteY4" fmla="*/ 98954 h 138641"/>
              <a:gd name="connsiteX5" fmla="*/ 590550 w 2076450"/>
              <a:gd name="connsiteY5" fmla="*/ 92604 h 138641"/>
              <a:gd name="connsiteX6" fmla="*/ 685800 w 2076450"/>
              <a:gd name="connsiteY6" fmla="*/ 83079 h 138641"/>
              <a:gd name="connsiteX7" fmla="*/ 749300 w 2076450"/>
              <a:gd name="connsiteY7" fmla="*/ 79904 h 138641"/>
              <a:gd name="connsiteX8" fmla="*/ 854075 w 2076450"/>
              <a:gd name="connsiteY8" fmla="*/ 86254 h 138641"/>
              <a:gd name="connsiteX9" fmla="*/ 958850 w 2076450"/>
              <a:gd name="connsiteY9" fmla="*/ 98954 h 138641"/>
              <a:gd name="connsiteX10" fmla="*/ 1047750 w 2076450"/>
              <a:gd name="connsiteY10" fmla="*/ 98954 h 138641"/>
              <a:gd name="connsiteX11" fmla="*/ 1177925 w 2076450"/>
              <a:gd name="connsiteY11" fmla="*/ 86254 h 138641"/>
              <a:gd name="connsiteX12" fmla="*/ 1247775 w 2076450"/>
              <a:gd name="connsiteY12" fmla="*/ 60854 h 138641"/>
              <a:gd name="connsiteX13" fmla="*/ 1308100 w 2076450"/>
              <a:gd name="connsiteY13" fmla="*/ 44979 h 138641"/>
              <a:gd name="connsiteX14" fmla="*/ 1349375 w 2076450"/>
              <a:gd name="connsiteY14" fmla="*/ 10054 h 138641"/>
              <a:gd name="connsiteX15" fmla="*/ 1466850 w 2076450"/>
              <a:gd name="connsiteY15" fmla="*/ 6879 h 138641"/>
              <a:gd name="connsiteX16" fmla="*/ 1590675 w 2076450"/>
              <a:gd name="connsiteY16" fmla="*/ 51329 h 138641"/>
              <a:gd name="connsiteX17" fmla="*/ 1739900 w 2076450"/>
              <a:gd name="connsiteY17" fmla="*/ 86254 h 138641"/>
              <a:gd name="connsiteX18" fmla="*/ 1949450 w 2076450"/>
              <a:gd name="connsiteY18" fmla="*/ 130704 h 138641"/>
              <a:gd name="connsiteX19" fmla="*/ 2076450 w 2076450"/>
              <a:gd name="connsiteY19" fmla="*/ 133879 h 13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76450" h="138641">
                <a:moveTo>
                  <a:pt x="0" y="98954"/>
                </a:moveTo>
                <a:cubicBezTo>
                  <a:pt x="39423" y="101864"/>
                  <a:pt x="78846" y="104775"/>
                  <a:pt x="114300" y="105304"/>
                </a:cubicBezTo>
                <a:cubicBezTo>
                  <a:pt x="149754" y="105833"/>
                  <a:pt x="175154" y="101600"/>
                  <a:pt x="212725" y="102129"/>
                </a:cubicBezTo>
                <a:cubicBezTo>
                  <a:pt x="250296" y="102658"/>
                  <a:pt x="297392" y="109008"/>
                  <a:pt x="339725" y="108479"/>
                </a:cubicBezTo>
                <a:cubicBezTo>
                  <a:pt x="382058" y="107950"/>
                  <a:pt x="424921" y="101600"/>
                  <a:pt x="466725" y="98954"/>
                </a:cubicBezTo>
                <a:cubicBezTo>
                  <a:pt x="508529" y="96308"/>
                  <a:pt x="554038" y="95250"/>
                  <a:pt x="590550" y="92604"/>
                </a:cubicBezTo>
                <a:cubicBezTo>
                  <a:pt x="627062" y="89958"/>
                  <a:pt x="659342" y="85196"/>
                  <a:pt x="685800" y="83079"/>
                </a:cubicBezTo>
                <a:cubicBezTo>
                  <a:pt x="712258" y="80962"/>
                  <a:pt x="721254" y="79375"/>
                  <a:pt x="749300" y="79904"/>
                </a:cubicBezTo>
                <a:cubicBezTo>
                  <a:pt x="777346" y="80433"/>
                  <a:pt x="819150" y="83079"/>
                  <a:pt x="854075" y="86254"/>
                </a:cubicBezTo>
                <a:cubicBezTo>
                  <a:pt x="889000" y="89429"/>
                  <a:pt x="926571" y="96837"/>
                  <a:pt x="958850" y="98954"/>
                </a:cubicBezTo>
                <a:cubicBezTo>
                  <a:pt x="991129" y="101071"/>
                  <a:pt x="1011238" y="101071"/>
                  <a:pt x="1047750" y="98954"/>
                </a:cubicBezTo>
                <a:cubicBezTo>
                  <a:pt x="1084262" y="96837"/>
                  <a:pt x="1144588" y="92604"/>
                  <a:pt x="1177925" y="86254"/>
                </a:cubicBezTo>
                <a:cubicBezTo>
                  <a:pt x="1211263" y="79904"/>
                  <a:pt x="1226079" y="67733"/>
                  <a:pt x="1247775" y="60854"/>
                </a:cubicBezTo>
                <a:cubicBezTo>
                  <a:pt x="1269471" y="53975"/>
                  <a:pt x="1291167" y="53446"/>
                  <a:pt x="1308100" y="44979"/>
                </a:cubicBezTo>
                <a:cubicBezTo>
                  <a:pt x="1325033" y="36512"/>
                  <a:pt x="1322917" y="16404"/>
                  <a:pt x="1349375" y="10054"/>
                </a:cubicBezTo>
                <a:cubicBezTo>
                  <a:pt x="1375833" y="3704"/>
                  <a:pt x="1426633" y="0"/>
                  <a:pt x="1466850" y="6879"/>
                </a:cubicBezTo>
                <a:cubicBezTo>
                  <a:pt x="1507067" y="13758"/>
                  <a:pt x="1545167" y="38100"/>
                  <a:pt x="1590675" y="51329"/>
                </a:cubicBezTo>
                <a:cubicBezTo>
                  <a:pt x="1636183" y="64558"/>
                  <a:pt x="1739900" y="86254"/>
                  <a:pt x="1739900" y="86254"/>
                </a:cubicBezTo>
                <a:cubicBezTo>
                  <a:pt x="1799696" y="99483"/>
                  <a:pt x="1893358" y="122767"/>
                  <a:pt x="1949450" y="130704"/>
                </a:cubicBezTo>
                <a:cubicBezTo>
                  <a:pt x="2005542" y="138641"/>
                  <a:pt x="2040996" y="136260"/>
                  <a:pt x="2076450" y="133879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ihandform 13"/>
          <p:cNvSpPr/>
          <p:nvPr/>
        </p:nvSpPr>
        <p:spPr>
          <a:xfrm>
            <a:off x="325592" y="5609735"/>
            <a:ext cx="3273425" cy="727075"/>
          </a:xfrm>
          <a:custGeom>
            <a:avLst/>
            <a:gdLst>
              <a:gd name="connsiteX0" fmla="*/ 0 w 3273425"/>
              <a:gd name="connsiteY0" fmla="*/ 727075 h 727075"/>
              <a:gd name="connsiteX1" fmla="*/ 66675 w 3273425"/>
              <a:gd name="connsiteY1" fmla="*/ 698500 h 727075"/>
              <a:gd name="connsiteX2" fmla="*/ 155575 w 3273425"/>
              <a:gd name="connsiteY2" fmla="*/ 679450 h 727075"/>
              <a:gd name="connsiteX3" fmla="*/ 266700 w 3273425"/>
              <a:gd name="connsiteY3" fmla="*/ 603250 h 727075"/>
              <a:gd name="connsiteX4" fmla="*/ 469900 w 3273425"/>
              <a:gd name="connsiteY4" fmla="*/ 498475 h 727075"/>
              <a:gd name="connsiteX5" fmla="*/ 650875 w 3273425"/>
              <a:gd name="connsiteY5" fmla="*/ 396875 h 727075"/>
              <a:gd name="connsiteX6" fmla="*/ 876300 w 3273425"/>
              <a:gd name="connsiteY6" fmla="*/ 304800 h 727075"/>
              <a:gd name="connsiteX7" fmla="*/ 1190625 w 3273425"/>
              <a:gd name="connsiteY7" fmla="*/ 225425 h 727075"/>
              <a:gd name="connsiteX8" fmla="*/ 1673225 w 3273425"/>
              <a:gd name="connsiteY8" fmla="*/ 196850 h 727075"/>
              <a:gd name="connsiteX9" fmla="*/ 2117725 w 3273425"/>
              <a:gd name="connsiteY9" fmla="*/ 206375 h 727075"/>
              <a:gd name="connsiteX10" fmla="*/ 2451100 w 3273425"/>
              <a:gd name="connsiteY10" fmla="*/ 212725 h 727075"/>
              <a:gd name="connsiteX11" fmla="*/ 2533650 w 3273425"/>
              <a:gd name="connsiteY11" fmla="*/ 234950 h 727075"/>
              <a:gd name="connsiteX12" fmla="*/ 2600325 w 3273425"/>
              <a:gd name="connsiteY12" fmla="*/ 231775 h 727075"/>
              <a:gd name="connsiteX13" fmla="*/ 2724150 w 3273425"/>
              <a:gd name="connsiteY13" fmla="*/ 219075 h 727075"/>
              <a:gd name="connsiteX14" fmla="*/ 3006725 w 3273425"/>
              <a:gd name="connsiteY14" fmla="*/ 114300 h 727075"/>
              <a:gd name="connsiteX15" fmla="*/ 3273425 w 3273425"/>
              <a:gd name="connsiteY15" fmla="*/ 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3425" h="727075">
                <a:moveTo>
                  <a:pt x="0" y="727075"/>
                </a:moveTo>
                <a:cubicBezTo>
                  <a:pt x="20373" y="716756"/>
                  <a:pt x="40746" y="706437"/>
                  <a:pt x="66675" y="698500"/>
                </a:cubicBezTo>
                <a:cubicBezTo>
                  <a:pt x="92604" y="690563"/>
                  <a:pt x="122238" y="695325"/>
                  <a:pt x="155575" y="679450"/>
                </a:cubicBezTo>
                <a:cubicBezTo>
                  <a:pt x="188912" y="663575"/>
                  <a:pt x="214313" y="633412"/>
                  <a:pt x="266700" y="603250"/>
                </a:cubicBezTo>
                <a:cubicBezTo>
                  <a:pt x="319087" y="573088"/>
                  <a:pt x="405871" y="532871"/>
                  <a:pt x="469900" y="498475"/>
                </a:cubicBezTo>
                <a:cubicBezTo>
                  <a:pt x="533929" y="464079"/>
                  <a:pt x="583142" y="429154"/>
                  <a:pt x="650875" y="396875"/>
                </a:cubicBezTo>
                <a:cubicBezTo>
                  <a:pt x="718608" y="364596"/>
                  <a:pt x="786342" y="333375"/>
                  <a:pt x="876300" y="304800"/>
                </a:cubicBezTo>
                <a:cubicBezTo>
                  <a:pt x="966258" y="276225"/>
                  <a:pt x="1057804" y="243417"/>
                  <a:pt x="1190625" y="225425"/>
                </a:cubicBezTo>
                <a:cubicBezTo>
                  <a:pt x="1323446" y="207433"/>
                  <a:pt x="1518708" y="200025"/>
                  <a:pt x="1673225" y="196850"/>
                </a:cubicBezTo>
                <a:lnTo>
                  <a:pt x="2117725" y="206375"/>
                </a:lnTo>
                <a:cubicBezTo>
                  <a:pt x="2247371" y="209021"/>
                  <a:pt x="2381779" y="207963"/>
                  <a:pt x="2451100" y="212725"/>
                </a:cubicBezTo>
                <a:cubicBezTo>
                  <a:pt x="2520421" y="217487"/>
                  <a:pt x="2508779" y="231775"/>
                  <a:pt x="2533650" y="234950"/>
                </a:cubicBezTo>
                <a:cubicBezTo>
                  <a:pt x="2558521" y="238125"/>
                  <a:pt x="2568575" y="234421"/>
                  <a:pt x="2600325" y="231775"/>
                </a:cubicBezTo>
                <a:cubicBezTo>
                  <a:pt x="2632075" y="229129"/>
                  <a:pt x="2656417" y="238654"/>
                  <a:pt x="2724150" y="219075"/>
                </a:cubicBezTo>
                <a:cubicBezTo>
                  <a:pt x="2791883" y="199496"/>
                  <a:pt x="2915179" y="150812"/>
                  <a:pt x="3006725" y="114300"/>
                </a:cubicBezTo>
                <a:cubicBezTo>
                  <a:pt x="3098271" y="77788"/>
                  <a:pt x="3185848" y="38894"/>
                  <a:pt x="3273425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ihandform 14"/>
          <p:cNvSpPr/>
          <p:nvPr/>
        </p:nvSpPr>
        <p:spPr>
          <a:xfrm>
            <a:off x="477992" y="5762135"/>
            <a:ext cx="3273425" cy="727075"/>
          </a:xfrm>
          <a:custGeom>
            <a:avLst/>
            <a:gdLst>
              <a:gd name="connsiteX0" fmla="*/ 0 w 3273425"/>
              <a:gd name="connsiteY0" fmla="*/ 727075 h 727075"/>
              <a:gd name="connsiteX1" fmla="*/ 66675 w 3273425"/>
              <a:gd name="connsiteY1" fmla="*/ 698500 h 727075"/>
              <a:gd name="connsiteX2" fmla="*/ 155575 w 3273425"/>
              <a:gd name="connsiteY2" fmla="*/ 679450 h 727075"/>
              <a:gd name="connsiteX3" fmla="*/ 266700 w 3273425"/>
              <a:gd name="connsiteY3" fmla="*/ 603250 h 727075"/>
              <a:gd name="connsiteX4" fmla="*/ 469900 w 3273425"/>
              <a:gd name="connsiteY4" fmla="*/ 498475 h 727075"/>
              <a:gd name="connsiteX5" fmla="*/ 650875 w 3273425"/>
              <a:gd name="connsiteY5" fmla="*/ 396875 h 727075"/>
              <a:gd name="connsiteX6" fmla="*/ 876300 w 3273425"/>
              <a:gd name="connsiteY6" fmla="*/ 304800 h 727075"/>
              <a:gd name="connsiteX7" fmla="*/ 1190625 w 3273425"/>
              <a:gd name="connsiteY7" fmla="*/ 225425 h 727075"/>
              <a:gd name="connsiteX8" fmla="*/ 1673225 w 3273425"/>
              <a:gd name="connsiteY8" fmla="*/ 196850 h 727075"/>
              <a:gd name="connsiteX9" fmla="*/ 2117725 w 3273425"/>
              <a:gd name="connsiteY9" fmla="*/ 206375 h 727075"/>
              <a:gd name="connsiteX10" fmla="*/ 2451100 w 3273425"/>
              <a:gd name="connsiteY10" fmla="*/ 212725 h 727075"/>
              <a:gd name="connsiteX11" fmla="*/ 2533650 w 3273425"/>
              <a:gd name="connsiteY11" fmla="*/ 234950 h 727075"/>
              <a:gd name="connsiteX12" fmla="*/ 2600325 w 3273425"/>
              <a:gd name="connsiteY12" fmla="*/ 231775 h 727075"/>
              <a:gd name="connsiteX13" fmla="*/ 2724150 w 3273425"/>
              <a:gd name="connsiteY13" fmla="*/ 219075 h 727075"/>
              <a:gd name="connsiteX14" fmla="*/ 3006725 w 3273425"/>
              <a:gd name="connsiteY14" fmla="*/ 114300 h 727075"/>
              <a:gd name="connsiteX15" fmla="*/ 3273425 w 3273425"/>
              <a:gd name="connsiteY15" fmla="*/ 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3425" h="727075">
                <a:moveTo>
                  <a:pt x="0" y="727075"/>
                </a:moveTo>
                <a:cubicBezTo>
                  <a:pt x="20373" y="716756"/>
                  <a:pt x="40746" y="706437"/>
                  <a:pt x="66675" y="698500"/>
                </a:cubicBezTo>
                <a:cubicBezTo>
                  <a:pt x="92604" y="690563"/>
                  <a:pt x="122238" y="695325"/>
                  <a:pt x="155575" y="679450"/>
                </a:cubicBezTo>
                <a:cubicBezTo>
                  <a:pt x="188912" y="663575"/>
                  <a:pt x="214313" y="633412"/>
                  <a:pt x="266700" y="603250"/>
                </a:cubicBezTo>
                <a:cubicBezTo>
                  <a:pt x="319087" y="573088"/>
                  <a:pt x="405871" y="532871"/>
                  <a:pt x="469900" y="498475"/>
                </a:cubicBezTo>
                <a:cubicBezTo>
                  <a:pt x="533929" y="464079"/>
                  <a:pt x="583142" y="429154"/>
                  <a:pt x="650875" y="396875"/>
                </a:cubicBezTo>
                <a:cubicBezTo>
                  <a:pt x="718608" y="364596"/>
                  <a:pt x="786342" y="333375"/>
                  <a:pt x="876300" y="304800"/>
                </a:cubicBezTo>
                <a:cubicBezTo>
                  <a:pt x="966258" y="276225"/>
                  <a:pt x="1057804" y="243417"/>
                  <a:pt x="1190625" y="225425"/>
                </a:cubicBezTo>
                <a:cubicBezTo>
                  <a:pt x="1323446" y="207433"/>
                  <a:pt x="1518708" y="200025"/>
                  <a:pt x="1673225" y="196850"/>
                </a:cubicBezTo>
                <a:lnTo>
                  <a:pt x="2117725" y="206375"/>
                </a:lnTo>
                <a:cubicBezTo>
                  <a:pt x="2247371" y="209021"/>
                  <a:pt x="2381779" y="207963"/>
                  <a:pt x="2451100" y="212725"/>
                </a:cubicBezTo>
                <a:cubicBezTo>
                  <a:pt x="2520421" y="217487"/>
                  <a:pt x="2508779" y="231775"/>
                  <a:pt x="2533650" y="234950"/>
                </a:cubicBezTo>
                <a:cubicBezTo>
                  <a:pt x="2558521" y="238125"/>
                  <a:pt x="2568575" y="234421"/>
                  <a:pt x="2600325" y="231775"/>
                </a:cubicBezTo>
                <a:cubicBezTo>
                  <a:pt x="2632075" y="229129"/>
                  <a:pt x="2656417" y="238654"/>
                  <a:pt x="2724150" y="219075"/>
                </a:cubicBezTo>
                <a:cubicBezTo>
                  <a:pt x="2791883" y="199496"/>
                  <a:pt x="2915179" y="150812"/>
                  <a:pt x="3006725" y="114300"/>
                </a:cubicBezTo>
                <a:cubicBezTo>
                  <a:pt x="3098271" y="77788"/>
                  <a:pt x="3185848" y="38894"/>
                  <a:pt x="3273425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ihandform 15"/>
          <p:cNvSpPr/>
          <p:nvPr/>
        </p:nvSpPr>
        <p:spPr>
          <a:xfrm>
            <a:off x="912967" y="6256377"/>
            <a:ext cx="1990725" cy="204258"/>
          </a:xfrm>
          <a:custGeom>
            <a:avLst/>
            <a:gdLst>
              <a:gd name="connsiteX0" fmla="*/ 0 w 1990725"/>
              <a:gd name="connsiteY0" fmla="*/ 80433 h 204258"/>
              <a:gd name="connsiteX1" fmla="*/ 114300 w 1990725"/>
              <a:gd name="connsiteY1" fmla="*/ 83608 h 204258"/>
              <a:gd name="connsiteX2" fmla="*/ 304800 w 1990725"/>
              <a:gd name="connsiteY2" fmla="*/ 42333 h 204258"/>
              <a:gd name="connsiteX3" fmla="*/ 476250 w 1990725"/>
              <a:gd name="connsiteY3" fmla="*/ 4233 h 204258"/>
              <a:gd name="connsiteX4" fmla="*/ 615950 w 1990725"/>
              <a:gd name="connsiteY4" fmla="*/ 16933 h 204258"/>
              <a:gd name="connsiteX5" fmla="*/ 866775 w 1990725"/>
              <a:gd name="connsiteY5" fmla="*/ 89958 h 204258"/>
              <a:gd name="connsiteX6" fmla="*/ 1165225 w 1990725"/>
              <a:gd name="connsiteY6" fmla="*/ 134408 h 204258"/>
              <a:gd name="connsiteX7" fmla="*/ 1485900 w 1990725"/>
              <a:gd name="connsiteY7" fmla="*/ 134408 h 204258"/>
              <a:gd name="connsiteX8" fmla="*/ 1670050 w 1990725"/>
              <a:gd name="connsiteY8" fmla="*/ 137583 h 204258"/>
              <a:gd name="connsiteX9" fmla="*/ 1857375 w 1990725"/>
              <a:gd name="connsiteY9" fmla="*/ 178858 h 204258"/>
              <a:gd name="connsiteX10" fmla="*/ 1990725 w 1990725"/>
              <a:gd name="connsiteY10" fmla="*/ 204258 h 2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0725" h="204258">
                <a:moveTo>
                  <a:pt x="0" y="80433"/>
                </a:moveTo>
                <a:cubicBezTo>
                  <a:pt x="31750" y="85195"/>
                  <a:pt x="63500" y="89958"/>
                  <a:pt x="114300" y="83608"/>
                </a:cubicBezTo>
                <a:cubicBezTo>
                  <a:pt x="165100" y="77258"/>
                  <a:pt x="304800" y="42333"/>
                  <a:pt x="304800" y="42333"/>
                </a:cubicBezTo>
                <a:cubicBezTo>
                  <a:pt x="365125" y="29104"/>
                  <a:pt x="424392" y="8466"/>
                  <a:pt x="476250" y="4233"/>
                </a:cubicBezTo>
                <a:cubicBezTo>
                  <a:pt x="528108" y="0"/>
                  <a:pt x="550863" y="2646"/>
                  <a:pt x="615950" y="16933"/>
                </a:cubicBezTo>
                <a:cubicBezTo>
                  <a:pt x="681037" y="31220"/>
                  <a:pt x="775229" y="70379"/>
                  <a:pt x="866775" y="89958"/>
                </a:cubicBezTo>
                <a:cubicBezTo>
                  <a:pt x="958321" y="109537"/>
                  <a:pt x="1062038" y="127000"/>
                  <a:pt x="1165225" y="134408"/>
                </a:cubicBezTo>
                <a:cubicBezTo>
                  <a:pt x="1268412" y="141816"/>
                  <a:pt x="1401763" y="133879"/>
                  <a:pt x="1485900" y="134408"/>
                </a:cubicBezTo>
                <a:cubicBezTo>
                  <a:pt x="1570037" y="134937"/>
                  <a:pt x="1608138" y="130175"/>
                  <a:pt x="1670050" y="137583"/>
                </a:cubicBezTo>
                <a:cubicBezTo>
                  <a:pt x="1731962" y="144991"/>
                  <a:pt x="1803929" y="167746"/>
                  <a:pt x="1857375" y="178858"/>
                </a:cubicBezTo>
                <a:cubicBezTo>
                  <a:pt x="1910821" y="189971"/>
                  <a:pt x="1950773" y="197114"/>
                  <a:pt x="1990725" y="204258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16"/>
          <p:cNvSpPr/>
          <p:nvPr/>
        </p:nvSpPr>
        <p:spPr>
          <a:xfrm>
            <a:off x="1274917" y="5352560"/>
            <a:ext cx="495300" cy="88900"/>
          </a:xfrm>
          <a:custGeom>
            <a:avLst/>
            <a:gdLst>
              <a:gd name="connsiteX0" fmla="*/ 0 w 495300"/>
              <a:gd name="connsiteY0" fmla="*/ 0 h 88900"/>
              <a:gd name="connsiteX1" fmla="*/ 133350 w 495300"/>
              <a:gd name="connsiteY1" fmla="*/ 28575 h 88900"/>
              <a:gd name="connsiteX2" fmla="*/ 250825 w 495300"/>
              <a:gd name="connsiteY2" fmla="*/ 41275 h 88900"/>
              <a:gd name="connsiteX3" fmla="*/ 358775 w 495300"/>
              <a:gd name="connsiteY3" fmla="*/ 50800 h 88900"/>
              <a:gd name="connsiteX4" fmla="*/ 495300 w 495300"/>
              <a:gd name="connsiteY4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" h="88900">
                <a:moveTo>
                  <a:pt x="0" y="0"/>
                </a:moveTo>
                <a:cubicBezTo>
                  <a:pt x="45773" y="10848"/>
                  <a:pt x="91546" y="21696"/>
                  <a:pt x="133350" y="28575"/>
                </a:cubicBezTo>
                <a:cubicBezTo>
                  <a:pt x="175154" y="35454"/>
                  <a:pt x="213254" y="37571"/>
                  <a:pt x="250825" y="41275"/>
                </a:cubicBezTo>
                <a:cubicBezTo>
                  <a:pt x="288396" y="44979"/>
                  <a:pt x="318029" y="42863"/>
                  <a:pt x="358775" y="50800"/>
                </a:cubicBezTo>
                <a:cubicBezTo>
                  <a:pt x="399521" y="58737"/>
                  <a:pt x="447410" y="73818"/>
                  <a:pt x="495300" y="889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ihandform 17"/>
          <p:cNvSpPr/>
          <p:nvPr/>
        </p:nvSpPr>
        <p:spPr>
          <a:xfrm>
            <a:off x="2157567" y="5406006"/>
            <a:ext cx="1831975" cy="156104"/>
          </a:xfrm>
          <a:custGeom>
            <a:avLst/>
            <a:gdLst>
              <a:gd name="connsiteX0" fmla="*/ 0 w 1831975"/>
              <a:gd name="connsiteY0" fmla="*/ 41804 h 156104"/>
              <a:gd name="connsiteX1" fmla="*/ 92075 w 1831975"/>
              <a:gd name="connsiteY1" fmla="*/ 35454 h 156104"/>
              <a:gd name="connsiteX2" fmla="*/ 234950 w 1831975"/>
              <a:gd name="connsiteY2" fmla="*/ 13229 h 156104"/>
              <a:gd name="connsiteX3" fmla="*/ 466725 w 1831975"/>
              <a:gd name="connsiteY3" fmla="*/ 10054 h 156104"/>
              <a:gd name="connsiteX4" fmla="*/ 774700 w 1831975"/>
              <a:gd name="connsiteY4" fmla="*/ 73554 h 156104"/>
              <a:gd name="connsiteX5" fmla="*/ 990600 w 1831975"/>
              <a:gd name="connsiteY5" fmla="*/ 124354 h 156104"/>
              <a:gd name="connsiteX6" fmla="*/ 1311275 w 1831975"/>
              <a:gd name="connsiteY6" fmla="*/ 152929 h 156104"/>
              <a:gd name="connsiteX7" fmla="*/ 1581150 w 1831975"/>
              <a:gd name="connsiteY7" fmla="*/ 137054 h 156104"/>
              <a:gd name="connsiteX8" fmla="*/ 1831975 w 1831975"/>
              <a:gd name="connsiteY8" fmla="*/ 156104 h 15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1975" h="156104">
                <a:moveTo>
                  <a:pt x="0" y="41804"/>
                </a:moveTo>
                <a:cubicBezTo>
                  <a:pt x="26458" y="41010"/>
                  <a:pt x="52917" y="40217"/>
                  <a:pt x="92075" y="35454"/>
                </a:cubicBezTo>
                <a:cubicBezTo>
                  <a:pt x="131233" y="30692"/>
                  <a:pt x="172508" y="17462"/>
                  <a:pt x="234950" y="13229"/>
                </a:cubicBezTo>
                <a:cubicBezTo>
                  <a:pt x="297392" y="8996"/>
                  <a:pt x="376767" y="0"/>
                  <a:pt x="466725" y="10054"/>
                </a:cubicBezTo>
                <a:cubicBezTo>
                  <a:pt x="556683" y="20108"/>
                  <a:pt x="687388" y="54504"/>
                  <a:pt x="774700" y="73554"/>
                </a:cubicBezTo>
                <a:cubicBezTo>
                  <a:pt x="862012" y="92604"/>
                  <a:pt x="901171" y="111125"/>
                  <a:pt x="990600" y="124354"/>
                </a:cubicBezTo>
                <a:cubicBezTo>
                  <a:pt x="1080029" y="137583"/>
                  <a:pt x="1212850" y="150812"/>
                  <a:pt x="1311275" y="152929"/>
                </a:cubicBezTo>
                <a:cubicBezTo>
                  <a:pt x="1409700" y="155046"/>
                  <a:pt x="1494367" y="136525"/>
                  <a:pt x="1581150" y="137054"/>
                </a:cubicBezTo>
                <a:cubicBezTo>
                  <a:pt x="1667933" y="137583"/>
                  <a:pt x="1749954" y="146843"/>
                  <a:pt x="1831975" y="156104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ihandform 18"/>
          <p:cNvSpPr/>
          <p:nvPr/>
        </p:nvSpPr>
        <p:spPr>
          <a:xfrm>
            <a:off x="1163792" y="4708035"/>
            <a:ext cx="727075" cy="358246"/>
          </a:xfrm>
          <a:custGeom>
            <a:avLst/>
            <a:gdLst>
              <a:gd name="connsiteX0" fmla="*/ 0 w 727075"/>
              <a:gd name="connsiteY0" fmla="*/ 0 h 358246"/>
              <a:gd name="connsiteX1" fmla="*/ 95250 w 727075"/>
              <a:gd name="connsiteY1" fmla="*/ 79375 h 358246"/>
              <a:gd name="connsiteX2" fmla="*/ 161925 w 727075"/>
              <a:gd name="connsiteY2" fmla="*/ 161925 h 358246"/>
              <a:gd name="connsiteX3" fmla="*/ 247650 w 727075"/>
              <a:gd name="connsiteY3" fmla="*/ 222250 h 358246"/>
              <a:gd name="connsiteX4" fmla="*/ 317500 w 727075"/>
              <a:gd name="connsiteY4" fmla="*/ 279400 h 358246"/>
              <a:gd name="connsiteX5" fmla="*/ 536575 w 727075"/>
              <a:gd name="connsiteY5" fmla="*/ 346075 h 358246"/>
              <a:gd name="connsiteX6" fmla="*/ 676275 w 727075"/>
              <a:gd name="connsiteY6" fmla="*/ 352425 h 358246"/>
              <a:gd name="connsiteX7" fmla="*/ 727075 w 727075"/>
              <a:gd name="connsiteY7" fmla="*/ 336550 h 35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075" h="358246">
                <a:moveTo>
                  <a:pt x="0" y="0"/>
                </a:moveTo>
                <a:cubicBezTo>
                  <a:pt x="34131" y="26194"/>
                  <a:pt x="68263" y="52388"/>
                  <a:pt x="95250" y="79375"/>
                </a:cubicBezTo>
                <a:cubicBezTo>
                  <a:pt x="122237" y="106362"/>
                  <a:pt x="136525" y="138113"/>
                  <a:pt x="161925" y="161925"/>
                </a:cubicBezTo>
                <a:cubicBezTo>
                  <a:pt x="187325" y="185738"/>
                  <a:pt x="221721" y="202671"/>
                  <a:pt x="247650" y="222250"/>
                </a:cubicBezTo>
                <a:cubicBezTo>
                  <a:pt x="273579" y="241829"/>
                  <a:pt x="269346" y="258763"/>
                  <a:pt x="317500" y="279400"/>
                </a:cubicBezTo>
                <a:cubicBezTo>
                  <a:pt x="365654" y="300038"/>
                  <a:pt x="476779" y="333904"/>
                  <a:pt x="536575" y="346075"/>
                </a:cubicBezTo>
                <a:cubicBezTo>
                  <a:pt x="596371" y="358246"/>
                  <a:pt x="644525" y="354013"/>
                  <a:pt x="676275" y="352425"/>
                </a:cubicBezTo>
                <a:cubicBezTo>
                  <a:pt x="708025" y="350837"/>
                  <a:pt x="717550" y="343693"/>
                  <a:pt x="727075" y="3365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 19"/>
          <p:cNvSpPr/>
          <p:nvPr/>
        </p:nvSpPr>
        <p:spPr>
          <a:xfrm>
            <a:off x="2040092" y="5241435"/>
            <a:ext cx="1292225" cy="254000"/>
          </a:xfrm>
          <a:custGeom>
            <a:avLst/>
            <a:gdLst>
              <a:gd name="connsiteX0" fmla="*/ 0 w 1292225"/>
              <a:gd name="connsiteY0" fmla="*/ 0 h 254000"/>
              <a:gd name="connsiteX1" fmla="*/ 155575 w 1292225"/>
              <a:gd name="connsiteY1" fmla="*/ 60325 h 254000"/>
              <a:gd name="connsiteX2" fmla="*/ 374650 w 1292225"/>
              <a:gd name="connsiteY2" fmla="*/ 88900 h 254000"/>
              <a:gd name="connsiteX3" fmla="*/ 641350 w 1292225"/>
              <a:gd name="connsiteY3" fmla="*/ 88900 h 254000"/>
              <a:gd name="connsiteX4" fmla="*/ 923925 w 1292225"/>
              <a:gd name="connsiteY4" fmla="*/ 104775 h 254000"/>
              <a:gd name="connsiteX5" fmla="*/ 1165225 w 1292225"/>
              <a:gd name="connsiteY5" fmla="*/ 177800 h 254000"/>
              <a:gd name="connsiteX6" fmla="*/ 1292225 w 1292225"/>
              <a:gd name="connsiteY6" fmla="*/ 2540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225" h="254000">
                <a:moveTo>
                  <a:pt x="0" y="0"/>
                </a:moveTo>
                <a:cubicBezTo>
                  <a:pt x="46566" y="22754"/>
                  <a:pt x="93133" y="45508"/>
                  <a:pt x="155575" y="60325"/>
                </a:cubicBezTo>
                <a:cubicBezTo>
                  <a:pt x="218017" y="75142"/>
                  <a:pt x="293688" y="84138"/>
                  <a:pt x="374650" y="88900"/>
                </a:cubicBezTo>
                <a:cubicBezTo>
                  <a:pt x="455612" y="93662"/>
                  <a:pt x="549804" y="86254"/>
                  <a:pt x="641350" y="88900"/>
                </a:cubicBezTo>
                <a:cubicBezTo>
                  <a:pt x="732896" y="91546"/>
                  <a:pt x="836613" y="89958"/>
                  <a:pt x="923925" y="104775"/>
                </a:cubicBezTo>
                <a:cubicBezTo>
                  <a:pt x="1011237" y="119592"/>
                  <a:pt x="1103842" y="152929"/>
                  <a:pt x="1165225" y="177800"/>
                </a:cubicBezTo>
                <a:cubicBezTo>
                  <a:pt x="1226608" y="202671"/>
                  <a:pt x="1259416" y="228335"/>
                  <a:pt x="1292225" y="2540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ihandform 20"/>
          <p:cNvSpPr/>
          <p:nvPr/>
        </p:nvSpPr>
        <p:spPr>
          <a:xfrm>
            <a:off x="3218017" y="4339735"/>
            <a:ext cx="454025" cy="63500"/>
          </a:xfrm>
          <a:custGeom>
            <a:avLst/>
            <a:gdLst>
              <a:gd name="connsiteX0" fmla="*/ 0 w 454025"/>
              <a:gd name="connsiteY0" fmla="*/ 15875 h 63500"/>
              <a:gd name="connsiteX1" fmla="*/ 85725 w 454025"/>
              <a:gd name="connsiteY1" fmla="*/ 25400 h 63500"/>
              <a:gd name="connsiteX2" fmla="*/ 165100 w 454025"/>
              <a:gd name="connsiteY2" fmla="*/ 6350 h 63500"/>
              <a:gd name="connsiteX3" fmla="*/ 292100 w 454025"/>
              <a:gd name="connsiteY3" fmla="*/ 9525 h 63500"/>
              <a:gd name="connsiteX4" fmla="*/ 454025 w 454025"/>
              <a:gd name="connsiteY4" fmla="*/ 63500 h 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025" h="63500">
                <a:moveTo>
                  <a:pt x="0" y="15875"/>
                </a:moveTo>
                <a:cubicBezTo>
                  <a:pt x="29104" y="21431"/>
                  <a:pt x="58208" y="26987"/>
                  <a:pt x="85725" y="25400"/>
                </a:cubicBezTo>
                <a:cubicBezTo>
                  <a:pt x="113242" y="23813"/>
                  <a:pt x="130704" y="8996"/>
                  <a:pt x="165100" y="6350"/>
                </a:cubicBezTo>
                <a:cubicBezTo>
                  <a:pt x="199496" y="3704"/>
                  <a:pt x="243946" y="0"/>
                  <a:pt x="292100" y="9525"/>
                </a:cubicBezTo>
                <a:cubicBezTo>
                  <a:pt x="340254" y="19050"/>
                  <a:pt x="397139" y="41275"/>
                  <a:pt x="454025" y="6350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ihandform 21"/>
          <p:cNvSpPr/>
          <p:nvPr/>
        </p:nvSpPr>
        <p:spPr>
          <a:xfrm>
            <a:off x="3119592" y="4501131"/>
            <a:ext cx="1041400" cy="152929"/>
          </a:xfrm>
          <a:custGeom>
            <a:avLst/>
            <a:gdLst>
              <a:gd name="connsiteX0" fmla="*/ 0 w 1041400"/>
              <a:gd name="connsiteY0" fmla="*/ 13229 h 152929"/>
              <a:gd name="connsiteX1" fmla="*/ 152400 w 1041400"/>
              <a:gd name="connsiteY1" fmla="*/ 83079 h 152929"/>
              <a:gd name="connsiteX2" fmla="*/ 320675 w 1041400"/>
              <a:gd name="connsiteY2" fmla="*/ 146579 h 152929"/>
              <a:gd name="connsiteX3" fmla="*/ 419100 w 1041400"/>
              <a:gd name="connsiteY3" fmla="*/ 121179 h 152929"/>
              <a:gd name="connsiteX4" fmla="*/ 495300 w 1041400"/>
              <a:gd name="connsiteY4" fmla="*/ 79904 h 152929"/>
              <a:gd name="connsiteX5" fmla="*/ 590550 w 1041400"/>
              <a:gd name="connsiteY5" fmla="*/ 51329 h 152929"/>
              <a:gd name="connsiteX6" fmla="*/ 679450 w 1041400"/>
              <a:gd name="connsiteY6" fmla="*/ 10054 h 152929"/>
              <a:gd name="connsiteX7" fmla="*/ 790575 w 1041400"/>
              <a:gd name="connsiteY7" fmla="*/ 3704 h 152929"/>
              <a:gd name="connsiteX8" fmla="*/ 879475 w 1041400"/>
              <a:gd name="connsiteY8" fmla="*/ 32279 h 152929"/>
              <a:gd name="connsiteX9" fmla="*/ 952500 w 1041400"/>
              <a:gd name="connsiteY9" fmla="*/ 38629 h 152929"/>
              <a:gd name="connsiteX10" fmla="*/ 1041400 w 1041400"/>
              <a:gd name="connsiteY10" fmla="*/ 70379 h 1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1400" h="152929">
                <a:moveTo>
                  <a:pt x="0" y="13229"/>
                </a:moveTo>
                <a:cubicBezTo>
                  <a:pt x="49477" y="37041"/>
                  <a:pt x="98954" y="60854"/>
                  <a:pt x="152400" y="83079"/>
                </a:cubicBezTo>
                <a:cubicBezTo>
                  <a:pt x="205846" y="105304"/>
                  <a:pt x="276225" y="140229"/>
                  <a:pt x="320675" y="146579"/>
                </a:cubicBezTo>
                <a:cubicBezTo>
                  <a:pt x="365125" y="152929"/>
                  <a:pt x="389996" y="132292"/>
                  <a:pt x="419100" y="121179"/>
                </a:cubicBezTo>
                <a:cubicBezTo>
                  <a:pt x="448204" y="110067"/>
                  <a:pt x="466725" y="91546"/>
                  <a:pt x="495300" y="79904"/>
                </a:cubicBezTo>
                <a:cubicBezTo>
                  <a:pt x="523875" y="68262"/>
                  <a:pt x="559858" y="62971"/>
                  <a:pt x="590550" y="51329"/>
                </a:cubicBezTo>
                <a:cubicBezTo>
                  <a:pt x="621242" y="39687"/>
                  <a:pt x="646113" y="17991"/>
                  <a:pt x="679450" y="10054"/>
                </a:cubicBezTo>
                <a:cubicBezTo>
                  <a:pt x="712787" y="2117"/>
                  <a:pt x="757237" y="0"/>
                  <a:pt x="790575" y="3704"/>
                </a:cubicBezTo>
                <a:cubicBezTo>
                  <a:pt x="823913" y="7408"/>
                  <a:pt x="852487" y="26458"/>
                  <a:pt x="879475" y="32279"/>
                </a:cubicBezTo>
                <a:cubicBezTo>
                  <a:pt x="906463" y="38100"/>
                  <a:pt x="925513" y="32279"/>
                  <a:pt x="952500" y="38629"/>
                </a:cubicBezTo>
                <a:cubicBezTo>
                  <a:pt x="979487" y="44979"/>
                  <a:pt x="1010443" y="57679"/>
                  <a:pt x="1041400" y="70379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ihandform 22"/>
          <p:cNvSpPr/>
          <p:nvPr/>
        </p:nvSpPr>
        <p:spPr>
          <a:xfrm>
            <a:off x="3414867" y="4245014"/>
            <a:ext cx="863600" cy="205846"/>
          </a:xfrm>
          <a:custGeom>
            <a:avLst/>
            <a:gdLst>
              <a:gd name="connsiteX0" fmla="*/ 0 w 863600"/>
              <a:gd name="connsiteY0" fmla="*/ 5821 h 205846"/>
              <a:gd name="connsiteX1" fmla="*/ 196850 w 863600"/>
              <a:gd name="connsiteY1" fmla="*/ 2646 h 205846"/>
              <a:gd name="connsiteX2" fmla="*/ 307975 w 863600"/>
              <a:gd name="connsiteY2" fmla="*/ 21696 h 205846"/>
              <a:gd name="connsiteX3" fmla="*/ 447675 w 863600"/>
              <a:gd name="connsiteY3" fmla="*/ 91546 h 205846"/>
              <a:gd name="connsiteX4" fmla="*/ 587375 w 863600"/>
              <a:gd name="connsiteY4" fmla="*/ 107421 h 205846"/>
              <a:gd name="connsiteX5" fmla="*/ 739775 w 863600"/>
              <a:gd name="connsiteY5" fmla="*/ 132821 h 205846"/>
              <a:gd name="connsiteX6" fmla="*/ 863600 w 863600"/>
              <a:gd name="connsiteY6" fmla="*/ 205846 h 20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3600" h="205846">
                <a:moveTo>
                  <a:pt x="0" y="5821"/>
                </a:moveTo>
                <a:cubicBezTo>
                  <a:pt x="72760" y="2910"/>
                  <a:pt x="145521" y="0"/>
                  <a:pt x="196850" y="2646"/>
                </a:cubicBezTo>
                <a:cubicBezTo>
                  <a:pt x="248179" y="5292"/>
                  <a:pt x="266171" y="6879"/>
                  <a:pt x="307975" y="21696"/>
                </a:cubicBezTo>
                <a:cubicBezTo>
                  <a:pt x="349779" y="36513"/>
                  <a:pt x="401108" y="77259"/>
                  <a:pt x="447675" y="91546"/>
                </a:cubicBezTo>
                <a:cubicBezTo>
                  <a:pt x="494242" y="105834"/>
                  <a:pt x="538692" y="100542"/>
                  <a:pt x="587375" y="107421"/>
                </a:cubicBezTo>
                <a:cubicBezTo>
                  <a:pt x="636058" y="114300"/>
                  <a:pt x="693737" y="116417"/>
                  <a:pt x="739775" y="132821"/>
                </a:cubicBezTo>
                <a:cubicBezTo>
                  <a:pt x="785813" y="149225"/>
                  <a:pt x="824706" y="177535"/>
                  <a:pt x="863600" y="205846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ihandform 23"/>
          <p:cNvSpPr/>
          <p:nvPr/>
        </p:nvSpPr>
        <p:spPr>
          <a:xfrm>
            <a:off x="2560792" y="4250835"/>
            <a:ext cx="374650" cy="16404"/>
          </a:xfrm>
          <a:custGeom>
            <a:avLst/>
            <a:gdLst>
              <a:gd name="connsiteX0" fmla="*/ 0 w 374650"/>
              <a:gd name="connsiteY0" fmla="*/ 0 h 16404"/>
              <a:gd name="connsiteX1" fmla="*/ 168275 w 374650"/>
              <a:gd name="connsiteY1" fmla="*/ 15875 h 16404"/>
              <a:gd name="connsiteX2" fmla="*/ 374650 w 374650"/>
              <a:gd name="connsiteY2" fmla="*/ 3175 h 1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16404">
                <a:moveTo>
                  <a:pt x="0" y="0"/>
                </a:moveTo>
                <a:cubicBezTo>
                  <a:pt x="52916" y="7673"/>
                  <a:pt x="105833" y="15346"/>
                  <a:pt x="168275" y="15875"/>
                </a:cubicBezTo>
                <a:cubicBezTo>
                  <a:pt x="230717" y="16404"/>
                  <a:pt x="302683" y="9789"/>
                  <a:pt x="374650" y="31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ihandform 24"/>
          <p:cNvSpPr/>
          <p:nvPr/>
        </p:nvSpPr>
        <p:spPr>
          <a:xfrm>
            <a:off x="1830542" y="4349260"/>
            <a:ext cx="857250" cy="244475"/>
          </a:xfrm>
          <a:custGeom>
            <a:avLst/>
            <a:gdLst>
              <a:gd name="connsiteX0" fmla="*/ 0 w 857250"/>
              <a:gd name="connsiteY0" fmla="*/ 0 h 244475"/>
              <a:gd name="connsiteX1" fmla="*/ 104775 w 857250"/>
              <a:gd name="connsiteY1" fmla="*/ 19050 h 244475"/>
              <a:gd name="connsiteX2" fmla="*/ 247650 w 857250"/>
              <a:gd name="connsiteY2" fmla="*/ 19050 h 244475"/>
              <a:gd name="connsiteX3" fmla="*/ 393700 w 857250"/>
              <a:gd name="connsiteY3" fmla="*/ 38100 h 244475"/>
              <a:gd name="connsiteX4" fmla="*/ 558800 w 857250"/>
              <a:gd name="connsiteY4" fmla="*/ 111125 h 244475"/>
              <a:gd name="connsiteX5" fmla="*/ 727075 w 857250"/>
              <a:gd name="connsiteY5" fmla="*/ 184150 h 244475"/>
              <a:gd name="connsiteX6" fmla="*/ 857250 w 857250"/>
              <a:gd name="connsiteY6" fmla="*/ 24447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7250" h="244475">
                <a:moveTo>
                  <a:pt x="0" y="0"/>
                </a:moveTo>
                <a:cubicBezTo>
                  <a:pt x="31750" y="7937"/>
                  <a:pt x="63500" y="15875"/>
                  <a:pt x="104775" y="19050"/>
                </a:cubicBezTo>
                <a:cubicBezTo>
                  <a:pt x="146050" y="22225"/>
                  <a:pt x="199496" y="15875"/>
                  <a:pt x="247650" y="19050"/>
                </a:cubicBezTo>
                <a:cubicBezTo>
                  <a:pt x="295804" y="22225"/>
                  <a:pt x="341842" y="22754"/>
                  <a:pt x="393700" y="38100"/>
                </a:cubicBezTo>
                <a:cubicBezTo>
                  <a:pt x="445558" y="53446"/>
                  <a:pt x="558800" y="111125"/>
                  <a:pt x="558800" y="111125"/>
                </a:cubicBezTo>
                <a:lnTo>
                  <a:pt x="727075" y="184150"/>
                </a:lnTo>
                <a:cubicBezTo>
                  <a:pt x="776817" y="206375"/>
                  <a:pt x="817033" y="225425"/>
                  <a:pt x="857250" y="2444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ihandform 25"/>
          <p:cNvSpPr/>
          <p:nvPr/>
        </p:nvSpPr>
        <p:spPr>
          <a:xfrm>
            <a:off x="3506942" y="4946160"/>
            <a:ext cx="317500" cy="9525"/>
          </a:xfrm>
          <a:custGeom>
            <a:avLst/>
            <a:gdLst>
              <a:gd name="connsiteX0" fmla="*/ 0 w 317500"/>
              <a:gd name="connsiteY0" fmla="*/ 0 h 9525"/>
              <a:gd name="connsiteX1" fmla="*/ 317500 w 317500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0" h="9525">
                <a:moveTo>
                  <a:pt x="0" y="0"/>
                </a:moveTo>
                <a:lnTo>
                  <a:pt x="317500" y="9525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26"/>
          <p:cNvSpPr/>
          <p:nvPr/>
        </p:nvSpPr>
        <p:spPr>
          <a:xfrm>
            <a:off x="3265642" y="4419110"/>
            <a:ext cx="177800" cy="69850"/>
          </a:xfrm>
          <a:custGeom>
            <a:avLst/>
            <a:gdLst>
              <a:gd name="connsiteX0" fmla="*/ 0 w 177800"/>
              <a:gd name="connsiteY0" fmla="*/ 0 h 69850"/>
              <a:gd name="connsiteX1" fmla="*/ 117475 w 177800"/>
              <a:gd name="connsiteY1" fmla="*/ 34925 h 69850"/>
              <a:gd name="connsiteX2" fmla="*/ 177800 w 177800"/>
              <a:gd name="connsiteY2" fmla="*/ 6985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69850">
                <a:moveTo>
                  <a:pt x="0" y="0"/>
                </a:moveTo>
                <a:cubicBezTo>
                  <a:pt x="43921" y="11641"/>
                  <a:pt x="87842" y="23283"/>
                  <a:pt x="117475" y="34925"/>
                </a:cubicBezTo>
                <a:cubicBezTo>
                  <a:pt x="147108" y="46567"/>
                  <a:pt x="162454" y="58208"/>
                  <a:pt x="177800" y="698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ihandform 27"/>
          <p:cNvSpPr/>
          <p:nvPr/>
        </p:nvSpPr>
        <p:spPr>
          <a:xfrm>
            <a:off x="3741892" y="4177810"/>
            <a:ext cx="368300" cy="6350"/>
          </a:xfrm>
          <a:custGeom>
            <a:avLst/>
            <a:gdLst>
              <a:gd name="connsiteX0" fmla="*/ 0 w 368300"/>
              <a:gd name="connsiteY0" fmla="*/ 3175 h 6350"/>
              <a:gd name="connsiteX1" fmla="*/ 263525 w 368300"/>
              <a:gd name="connsiteY1" fmla="*/ 6350 h 6350"/>
              <a:gd name="connsiteX2" fmla="*/ 368300 w 368300"/>
              <a:gd name="connsiteY2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6350">
                <a:moveTo>
                  <a:pt x="0" y="3175"/>
                </a:moveTo>
                <a:lnTo>
                  <a:pt x="263525" y="6350"/>
                </a:lnTo>
                <a:cubicBezTo>
                  <a:pt x="324908" y="5821"/>
                  <a:pt x="346604" y="2910"/>
                  <a:pt x="368300" y="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ihandform 28"/>
          <p:cNvSpPr/>
          <p:nvPr/>
        </p:nvSpPr>
        <p:spPr>
          <a:xfrm>
            <a:off x="2694142" y="5897073"/>
            <a:ext cx="1663700" cy="224895"/>
          </a:xfrm>
          <a:custGeom>
            <a:avLst/>
            <a:gdLst>
              <a:gd name="connsiteX0" fmla="*/ 0 w 1663700"/>
              <a:gd name="connsiteY0" fmla="*/ 96837 h 224895"/>
              <a:gd name="connsiteX1" fmla="*/ 155575 w 1663700"/>
              <a:gd name="connsiteY1" fmla="*/ 192087 h 224895"/>
              <a:gd name="connsiteX2" fmla="*/ 317500 w 1663700"/>
              <a:gd name="connsiteY2" fmla="*/ 220662 h 224895"/>
              <a:gd name="connsiteX3" fmla="*/ 508000 w 1663700"/>
              <a:gd name="connsiteY3" fmla="*/ 217487 h 224895"/>
              <a:gd name="connsiteX4" fmla="*/ 723900 w 1663700"/>
              <a:gd name="connsiteY4" fmla="*/ 195262 h 224895"/>
              <a:gd name="connsiteX5" fmla="*/ 847725 w 1663700"/>
              <a:gd name="connsiteY5" fmla="*/ 138112 h 224895"/>
              <a:gd name="connsiteX6" fmla="*/ 971550 w 1663700"/>
              <a:gd name="connsiteY6" fmla="*/ 68262 h 224895"/>
              <a:gd name="connsiteX7" fmla="*/ 1098550 w 1663700"/>
              <a:gd name="connsiteY7" fmla="*/ 26987 h 224895"/>
              <a:gd name="connsiteX8" fmla="*/ 1285875 w 1663700"/>
              <a:gd name="connsiteY8" fmla="*/ 7937 h 224895"/>
              <a:gd name="connsiteX9" fmla="*/ 1460500 w 1663700"/>
              <a:gd name="connsiteY9" fmla="*/ 1587 h 224895"/>
              <a:gd name="connsiteX10" fmla="*/ 1597025 w 1663700"/>
              <a:gd name="connsiteY10" fmla="*/ 17462 h 224895"/>
              <a:gd name="connsiteX11" fmla="*/ 1663700 w 1663700"/>
              <a:gd name="connsiteY11" fmla="*/ 65087 h 22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63700" h="224895">
                <a:moveTo>
                  <a:pt x="0" y="96837"/>
                </a:moveTo>
                <a:cubicBezTo>
                  <a:pt x="51329" y="134143"/>
                  <a:pt x="102658" y="171450"/>
                  <a:pt x="155575" y="192087"/>
                </a:cubicBezTo>
                <a:cubicBezTo>
                  <a:pt x="208492" y="212725"/>
                  <a:pt x="258763" y="216429"/>
                  <a:pt x="317500" y="220662"/>
                </a:cubicBezTo>
                <a:cubicBezTo>
                  <a:pt x="376237" y="224895"/>
                  <a:pt x="440267" y="221720"/>
                  <a:pt x="508000" y="217487"/>
                </a:cubicBezTo>
                <a:cubicBezTo>
                  <a:pt x="575733" y="213254"/>
                  <a:pt x="667279" y="208491"/>
                  <a:pt x="723900" y="195262"/>
                </a:cubicBezTo>
                <a:cubicBezTo>
                  <a:pt x="780521" y="182033"/>
                  <a:pt x="806450" y="159279"/>
                  <a:pt x="847725" y="138112"/>
                </a:cubicBezTo>
                <a:cubicBezTo>
                  <a:pt x="889000" y="116945"/>
                  <a:pt x="929746" y="86783"/>
                  <a:pt x="971550" y="68262"/>
                </a:cubicBezTo>
                <a:cubicBezTo>
                  <a:pt x="1013354" y="49741"/>
                  <a:pt x="1046163" y="37041"/>
                  <a:pt x="1098550" y="26987"/>
                </a:cubicBezTo>
                <a:cubicBezTo>
                  <a:pt x="1150938" y="16933"/>
                  <a:pt x="1225550" y="12170"/>
                  <a:pt x="1285875" y="7937"/>
                </a:cubicBezTo>
                <a:cubicBezTo>
                  <a:pt x="1346200" y="3704"/>
                  <a:pt x="1408642" y="0"/>
                  <a:pt x="1460500" y="1587"/>
                </a:cubicBezTo>
                <a:cubicBezTo>
                  <a:pt x="1512358" y="3175"/>
                  <a:pt x="1563158" y="6879"/>
                  <a:pt x="1597025" y="17462"/>
                </a:cubicBezTo>
                <a:cubicBezTo>
                  <a:pt x="1630892" y="28045"/>
                  <a:pt x="1647296" y="46566"/>
                  <a:pt x="1663700" y="65087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ihandform 29"/>
          <p:cNvSpPr/>
          <p:nvPr/>
        </p:nvSpPr>
        <p:spPr>
          <a:xfrm>
            <a:off x="1538442" y="6079635"/>
            <a:ext cx="2819400" cy="396875"/>
          </a:xfrm>
          <a:custGeom>
            <a:avLst/>
            <a:gdLst>
              <a:gd name="connsiteX0" fmla="*/ 0 w 2819400"/>
              <a:gd name="connsiteY0" fmla="*/ 0 h 396875"/>
              <a:gd name="connsiteX1" fmla="*/ 142875 w 2819400"/>
              <a:gd name="connsiteY1" fmla="*/ 9525 h 396875"/>
              <a:gd name="connsiteX2" fmla="*/ 292100 w 2819400"/>
              <a:gd name="connsiteY2" fmla="*/ 15875 h 396875"/>
              <a:gd name="connsiteX3" fmla="*/ 415925 w 2819400"/>
              <a:gd name="connsiteY3" fmla="*/ 44450 h 396875"/>
              <a:gd name="connsiteX4" fmla="*/ 593725 w 2819400"/>
              <a:gd name="connsiteY4" fmla="*/ 82550 h 396875"/>
              <a:gd name="connsiteX5" fmla="*/ 723900 w 2819400"/>
              <a:gd name="connsiteY5" fmla="*/ 101600 h 396875"/>
              <a:gd name="connsiteX6" fmla="*/ 838200 w 2819400"/>
              <a:gd name="connsiteY6" fmla="*/ 114300 h 396875"/>
              <a:gd name="connsiteX7" fmla="*/ 981075 w 2819400"/>
              <a:gd name="connsiteY7" fmla="*/ 85725 h 396875"/>
              <a:gd name="connsiteX8" fmla="*/ 1085850 w 2819400"/>
              <a:gd name="connsiteY8" fmla="*/ 76200 h 396875"/>
              <a:gd name="connsiteX9" fmla="*/ 1235075 w 2819400"/>
              <a:gd name="connsiteY9" fmla="*/ 98425 h 396875"/>
              <a:gd name="connsiteX10" fmla="*/ 1330325 w 2819400"/>
              <a:gd name="connsiteY10" fmla="*/ 133350 h 396875"/>
              <a:gd name="connsiteX11" fmla="*/ 1473200 w 2819400"/>
              <a:gd name="connsiteY11" fmla="*/ 165100 h 396875"/>
              <a:gd name="connsiteX12" fmla="*/ 1631950 w 2819400"/>
              <a:gd name="connsiteY12" fmla="*/ 171450 h 396875"/>
              <a:gd name="connsiteX13" fmla="*/ 1908175 w 2819400"/>
              <a:gd name="connsiteY13" fmla="*/ 244475 h 396875"/>
              <a:gd name="connsiteX14" fmla="*/ 1997075 w 2819400"/>
              <a:gd name="connsiteY14" fmla="*/ 254000 h 396875"/>
              <a:gd name="connsiteX15" fmla="*/ 2066925 w 2819400"/>
              <a:gd name="connsiteY15" fmla="*/ 263525 h 396875"/>
              <a:gd name="connsiteX16" fmla="*/ 2124075 w 2819400"/>
              <a:gd name="connsiteY16" fmla="*/ 304800 h 396875"/>
              <a:gd name="connsiteX17" fmla="*/ 2206625 w 2819400"/>
              <a:gd name="connsiteY17" fmla="*/ 327025 h 396875"/>
              <a:gd name="connsiteX18" fmla="*/ 2365375 w 2819400"/>
              <a:gd name="connsiteY18" fmla="*/ 311150 h 396875"/>
              <a:gd name="connsiteX19" fmla="*/ 2549525 w 2819400"/>
              <a:gd name="connsiteY19" fmla="*/ 327025 h 396875"/>
              <a:gd name="connsiteX20" fmla="*/ 2705100 w 2819400"/>
              <a:gd name="connsiteY20" fmla="*/ 358775 h 396875"/>
              <a:gd name="connsiteX21" fmla="*/ 2819400 w 2819400"/>
              <a:gd name="connsiteY2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19400" h="396875">
                <a:moveTo>
                  <a:pt x="0" y="0"/>
                </a:moveTo>
                <a:lnTo>
                  <a:pt x="142875" y="9525"/>
                </a:lnTo>
                <a:cubicBezTo>
                  <a:pt x="191558" y="12171"/>
                  <a:pt x="246592" y="10054"/>
                  <a:pt x="292100" y="15875"/>
                </a:cubicBezTo>
                <a:cubicBezTo>
                  <a:pt x="337608" y="21696"/>
                  <a:pt x="415925" y="44450"/>
                  <a:pt x="415925" y="44450"/>
                </a:cubicBezTo>
                <a:cubicBezTo>
                  <a:pt x="466196" y="55562"/>
                  <a:pt x="542396" y="73025"/>
                  <a:pt x="593725" y="82550"/>
                </a:cubicBezTo>
                <a:cubicBezTo>
                  <a:pt x="645054" y="92075"/>
                  <a:pt x="683154" y="96308"/>
                  <a:pt x="723900" y="101600"/>
                </a:cubicBezTo>
                <a:cubicBezTo>
                  <a:pt x="764646" y="106892"/>
                  <a:pt x="795338" y="116946"/>
                  <a:pt x="838200" y="114300"/>
                </a:cubicBezTo>
                <a:cubicBezTo>
                  <a:pt x="881062" y="111654"/>
                  <a:pt x="939800" y="92075"/>
                  <a:pt x="981075" y="85725"/>
                </a:cubicBezTo>
                <a:cubicBezTo>
                  <a:pt x="1022350" y="79375"/>
                  <a:pt x="1043517" y="74083"/>
                  <a:pt x="1085850" y="76200"/>
                </a:cubicBezTo>
                <a:cubicBezTo>
                  <a:pt x="1128183" y="78317"/>
                  <a:pt x="1194329" y="88900"/>
                  <a:pt x="1235075" y="98425"/>
                </a:cubicBezTo>
                <a:cubicBezTo>
                  <a:pt x="1275821" y="107950"/>
                  <a:pt x="1290638" y="122238"/>
                  <a:pt x="1330325" y="133350"/>
                </a:cubicBezTo>
                <a:cubicBezTo>
                  <a:pt x="1370013" y="144463"/>
                  <a:pt x="1422929" y="158750"/>
                  <a:pt x="1473200" y="165100"/>
                </a:cubicBezTo>
                <a:cubicBezTo>
                  <a:pt x="1523471" y="171450"/>
                  <a:pt x="1559454" y="158221"/>
                  <a:pt x="1631950" y="171450"/>
                </a:cubicBezTo>
                <a:cubicBezTo>
                  <a:pt x="1704446" y="184679"/>
                  <a:pt x="1847321" y="230717"/>
                  <a:pt x="1908175" y="244475"/>
                </a:cubicBezTo>
                <a:cubicBezTo>
                  <a:pt x="1969029" y="258233"/>
                  <a:pt x="1970617" y="250825"/>
                  <a:pt x="1997075" y="254000"/>
                </a:cubicBezTo>
                <a:cubicBezTo>
                  <a:pt x="2023533" y="257175"/>
                  <a:pt x="2045758" y="255058"/>
                  <a:pt x="2066925" y="263525"/>
                </a:cubicBezTo>
                <a:cubicBezTo>
                  <a:pt x="2088092" y="271992"/>
                  <a:pt x="2100792" y="294217"/>
                  <a:pt x="2124075" y="304800"/>
                </a:cubicBezTo>
                <a:cubicBezTo>
                  <a:pt x="2147358" y="315383"/>
                  <a:pt x="2166408" y="325967"/>
                  <a:pt x="2206625" y="327025"/>
                </a:cubicBezTo>
                <a:cubicBezTo>
                  <a:pt x="2246842" y="328083"/>
                  <a:pt x="2308225" y="311150"/>
                  <a:pt x="2365375" y="311150"/>
                </a:cubicBezTo>
                <a:cubicBezTo>
                  <a:pt x="2422525" y="311150"/>
                  <a:pt x="2492904" y="319088"/>
                  <a:pt x="2549525" y="327025"/>
                </a:cubicBezTo>
                <a:cubicBezTo>
                  <a:pt x="2606146" y="334962"/>
                  <a:pt x="2660121" y="347133"/>
                  <a:pt x="2705100" y="358775"/>
                </a:cubicBezTo>
                <a:cubicBezTo>
                  <a:pt x="2750079" y="370417"/>
                  <a:pt x="2784739" y="383646"/>
                  <a:pt x="2819400" y="3968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ihandform 30"/>
          <p:cNvSpPr/>
          <p:nvPr/>
        </p:nvSpPr>
        <p:spPr>
          <a:xfrm>
            <a:off x="3046567" y="6625735"/>
            <a:ext cx="133350" cy="30163"/>
          </a:xfrm>
          <a:custGeom>
            <a:avLst/>
            <a:gdLst>
              <a:gd name="connsiteX0" fmla="*/ 0 w 133350"/>
              <a:gd name="connsiteY0" fmla="*/ 0 h 30163"/>
              <a:gd name="connsiteX1" fmla="*/ 69850 w 133350"/>
              <a:gd name="connsiteY1" fmla="*/ 25400 h 30163"/>
              <a:gd name="connsiteX2" fmla="*/ 133350 w 133350"/>
              <a:gd name="connsiteY2" fmla="*/ 28575 h 3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" h="30163">
                <a:moveTo>
                  <a:pt x="0" y="0"/>
                </a:moveTo>
                <a:cubicBezTo>
                  <a:pt x="23812" y="10319"/>
                  <a:pt x="47625" y="20638"/>
                  <a:pt x="69850" y="25400"/>
                </a:cubicBezTo>
                <a:cubicBezTo>
                  <a:pt x="92075" y="30163"/>
                  <a:pt x="112712" y="29369"/>
                  <a:pt x="133350" y="2857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ihandform 31"/>
          <p:cNvSpPr/>
          <p:nvPr/>
        </p:nvSpPr>
        <p:spPr>
          <a:xfrm>
            <a:off x="2967192" y="6339985"/>
            <a:ext cx="1377950" cy="377825"/>
          </a:xfrm>
          <a:custGeom>
            <a:avLst/>
            <a:gdLst>
              <a:gd name="connsiteX0" fmla="*/ 0 w 1377950"/>
              <a:gd name="connsiteY0" fmla="*/ 0 h 377825"/>
              <a:gd name="connsiteX1" fmla="*/ 139700 w 1377950"/>
              <a:gd name="connsiteY1" fmla="*/ 53975 h 377825"/>
              <a:gd name="connsiteX2" fmla="*/ 317500 w 1377950"/>
              <a:gd name="connsiteY2" fmla="*/ 120650 h 377825"/>
              <a:gd name="connsiteX3" fmla="*/ 508000 w 1377950"/>
              <a:gd name="connsiteY3" fmla="*/ 168275 h 377825"/>
              <a:gd name="connsiteX4" fmla="*/ 727075 w 1377950"/>
              <a:gd name="connsiteY4" fmla="*/ 187325 h 377825"/>
              <a:gd name="connsiteX5" fmla="*/ 908050 w 1377950"/>
              <a:gd name="connsiteY5" fmla="*/ 206375 h 377825"/>
              <a:gd name="connsiteX6" fmla="*/ 1133475 w 1377950"/>
              <a:gd name="connsiteY6" fmla="*/ 304800 h 377825"/>
              <a:gd name="connsiteX7" fmla="*/ 1377950 w 1377950"/>
              <a:gd name="connsiteY7" fmla="*/ 377825 h 37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7950" h="377825">
                <a:moveTo>
                  <a:pt x="0" y="0"/>
                </a:moveTo>
                <a:lnTo>
                  <a:pt x="139700" y="53975"/>
                </a:lnTo>
                <a:cubicBezTo>
                  <a:pt x="192617" y="74083"/>
                  <a:pt x="256117" y="101600"/>
                  <a:pt x="317500" y="120650"/>
                </a:cubicBezTo>
                <a:cubicBezTo>
                  <a:pt x="378883" y="139700"/>
                  <a:pt x="439738" y="157163"/>
                  <a:pt x="508000" y="168275"/>
                </a:cubicBezTo>
                <a:cubicBezTo>
                  <a:pt x="576262" y="179387"/>
                  <a:pt x="660400" y="180975"/>
                  <a:pt x="727075" y="187325"/>
                </a:cubicBezTo>
                <a:cubicBezTo>
                  <a:pt x="793750" y="193675"/>
                  <a:pt x="840317" y="186796"/>
                  <a:pt x="908050" y="206375"/>
                </a:cubicBezTo>
                <a:cubicBezTo>
                  <a:pt x="975783" y="225954"/>
                  <a:pt x="1055158" y="276225"/>
                  <a:pt x="1133475" y="304800"/>
                </a:cubicBezTo>
                <a:cubicBezTo>
                  <a:pt x="1211792" y="333375"/>
                  <a:pt x="1377950" y="377825"/>
                  <a:pt x="1377950" y="37782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ihandform 32"/>
          <p:cNvSpPr/>
          <p:nvPr/>
        </p:nvSpPr>
        <p:spPr>
          <a:xfrm>
            <a:off x="154142" y="5765310"/>
            <a:ext cx="336550" cy="171450"/>
          </a:xfrm>
          <a:custGeom>
            <a:avLst/>
            <a:gdLst>
              <a:gd name="connsiteX0" fmla="*/ 0 w 336550"/>
              <a:gd name="connsiteY0" fmla="*/ 0 h 171450"/>
              <a:gd name="connsiteX1" fmla="*/ 177800 w 336550"/>
              <a:gd name="connsiteY1" fmla="*/ 82550 h 171450"/>
              <a:gd name="connsiteX2" fmla="*/ 336550 w 336550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550" h="171450">
                <a:moveTo>
                  <a:pt x="0" y="0"/>
                </a:moveTo>
                <a:cubicBezTo>
                  <a:pt x="60854" y="26987"/>
                  <a:pt x="121708" y="53975"/>
                  <a:pt x="177800" y="82550"/>
                </a:cubicBezTo>
                <a:cubicBezTo>
                  <a:pt x="233892" y="111125"/>
                  <a:pt x="285221" y="141287"/>
                  <a:pt x="336550" y="1714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ihandform 33"/>
          <p:cNvSpPr/>
          <p:nvPr/>
        </p:nvSpPr>
        <p:spPr>
          <a:xfrm>
            <a:off x="157317" y="4901710"/>
            <a:ext cx="685800" cy="171450"/>
          </a:xfrm>
          <a:custGeom>
            <a:avLst/>
            <a:gdLst>
              <a:gd name="connsiteX0" fmla="*/ 0 w 685800"/>
              <a:gd name="connsiteY0" fmla="*/ 0 h 171450"/>
              <a:gd name="connsiteX1" fmla="*/ 117475 w 685800"/>
              <a:gd name="connsiteY1" fmla="*/ 50800 h 171450"/>
              <a:gd name="connsiteX2" fmla="*/ 187325 w 685800"/>
              <a:gd name="connsiteY2" fmla="*/ 95250 h 171450"/>
              <a:gd name="connsiteX3" fmla="*/ 342900 w 685800"/>
              <a:gd name="connsiteY3" fmla="*/ 111125 h 171450"/>
              <a:gd name="connsiteX4" fmla="*/ 444500 w 685800"/>
              <a:gd name="connsiteY4" fmla="*/ 111125 h 171450"/>
              <a:gd name="connsiteX5" fmla="*/ 508000 w 685800"/>
              <a:gd name="connsiteY5" fmla="*/ 146050 h 171450"/>
              <a:gd name="connsiteX6" fmla="*/ 577850 w 685800"/>
              <a:gd name="connsiteY6" fmla="*/ 165100 h 171450"/>
              <a:gd name="connsiteX7" fmla="*/ 685800 w 685800"/>
              <a:gd name="connsiteY7" fmla="*/ 171450 h 171450"/>
              <a:gd name="connsiteX8" fmla="*/ 685800 w 685800"/>
              <a:gd name="connsiteY8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" h="171450">
                <a:moveTo>
                  <a:pt x="0" y="0"/>
                </a:moveTo>
                <a:cubicBezTo>
                  <a:pt x="43127" y="17462"/>
                  <a:pt x="86254" y="34925"/>
                  <a:pt x="117475" y="50800"/>
                </a:cubicBezTo>
                <a:cubicBezTo>
                  <a:pt x="148696" y="66675"/>
                  <a:pt x="149754" y="85196"/>
                  <a:pt x="187325" y="95250"/>
                </a:cubicBezTo>
                <a:cubicBezTo>
                  <a:pt x="224896" y="105304"/>
                  <a:pt x="300038" y="108479"/>
                  <a:pt x="342900" y="111125"/>
                </a:cubicBezTo>
                <a:cubicBezTo>
                  <a:pt x="385762" y="113771"/>
                  <a:pt x="416983" y="105304"/>
                  <a:pt x="444500" y="111125"/>
                </a:cubicBezTo>
                <a:cubicBezTo>
                  <a:pt x="472017" y="116946"/>
                  <a:pt x="485775" y="137054"/>
                  <a:pt x="508000" y="146050"/>
                </a:cubicBezTo>
                <a:cubicBezTo>
                  <a:pt x="530225" y="155046"/>
                  <a:pt x="548217" y="160867"/>
                  <a:pt x="577850" y="165100"/>
                </a:cubicBezTo>
                <a:cubicBezTo>
                  <a:pt x="607483" y="169333"/>
                  <a:pt x="685800" y="171450"/>
                  <a:pt x="685800" y="171450"/>
                </a:cubicBezTo>
                <a:lnTo>
                  <a:pt x="685800" y="171450"/>
                </a:ln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ihandform 34"/>
          <p:cNvSpPr/>
          <p:nvPr/>
        </p:nvSpPr>
        <p:spPr>
          <a:xfrm>
            <a:off x="925667" y="4984260"/>
            <a:ext cx="536575" cy="143933"/>
          </a:xfrm>
          <a:custGeom>
            <a:avLst/>
            <a:gdLst>
              <a:gd name="connsiteX0" fmla="*/ 0 w 536575"/>
              <a:gd name="connsiteY0" fmla="*/ 0 h 143933"/>
              <a:gd name="connsiteX1" fmla="*/ 142875 w 536575"/>
              <a:gd name="connsiteY1" fmla="*/ 101600 h 143933"/>
              <a:gd name="connsiteX2" fmla="*/ 260350 w 536575"/>
              <a:gd name="connsiteY2" fmla="*/ 139700 h 143933"/>
              <a:gd name="connsiteX3" fmla="*/ 406400 w 536575"/>
              <a:gd name="connsiteY3" fmla="*/ 127000 h 143933"/>
              <a:gd name="connsiteX4" fmla="*/ 536575 w 536575"/>
              <a:gd name="connsiteY4" fmla="*/ 8255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75" h="143933">
                <a:moveTo>
                  <a:pt x="0" y="0"/>
                </a:moveTo>
                <a:cubicBezTo>
                  <a:pt x="49741" y="39158"/>
                  <a:pt x="99483" y="78317"/>
                  <a:pt x="142875" y="101600"/>
                </a:cubicBezTo>
                <a:cubicBezTo>
                  <a:pt x="186267" y="124883"/>
                  <a:pt x="216429" y="135467"/>
                  <a:pt x="260350" y="139700"/>
                </a:cubicBezTo>
                <a:cubicBezTo>
                  <a:pt x="304271" y="143933"/>
                  <a:pt x="360363" y="136525"/>
                  <a:pt x="406400" y="127000"/>
                </a:cubicBezTo>
                <a:cubicBezTo>
                  <a:pt x="452438" y="117475"/>
                  <a:pt x="494506" y="100012"/>
                  <a:pt x="536575" y="82550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ihandform 35"/>
          <p:cNvSpPr/>
          <p:nvPr/>
        </p:nvSpPr>
        <p:spPr>
          <a:xfrm>
            <a:off x="14442" y="4793760"/>
            <a:ext cx="66675" cy="31750"/>
          </a:xfrm>
          <a:custGeom>
            <a:avLst/>
            <a:gdLst>
              <a:gd name="connsiteX0" fmla="*/ 66675 w 66675"/>
              <a:gd name="connsiteY0" fmla="*/ 31750 h 31750"/>
              <a:gd name="connsiteX1" fmla="*/ 0 w 66675"/>
              <a:gd name="connsiteY1" fmla="*/ 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31750">
                <a:moveTo>
                  <a:pt x="66675" y="3175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ihandform 36"/>
          <p:cNvSpPr/>
          <p:nvPr/>
        </p:nvSpPr>
        <p:spPr>
          <a:xfrm>
            <a:off x="2652867" y="5165235"/>
            <a:ext cx="384175" cy="42862"/>
          </a:xfrm>
          <a:custGeom>
            <a:avLst/>
            <a:gdLst>
              <a:gd name="connsiteX0" fmla="*/ 0 w 384175"/>
              <a:gd name="connsiteY0" fmla="*/ 25400 h 42862"/>
              <a:gd name="connsiteX1" fmla="*/ 114300 w 384175"/>
              <a:gd name="connsiteY1" fmla="*/ 41275 h 42862"/>
              <a:gd name="connsiteX2" fmla="*/ 225425 w 384175"/>
              <a:gd name="connsiteY2" fmla="*/ 34925 h 42862"/>
              <a:gd name="connsiteX3" fmla="*/ 384175 w 384175"/>
              <a:gd name="connsiteY3" fmla="*/ 0 h 4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175" h="42862">
                <a:moveTo>
                  <a:pt x="0" y="25400"/>
                </a:moveTo>
                <a:cubicBezTo>
                  <a:pt x="38364" y="32544"/>
                  <a:pt x="76729" y="39688"/>
                  <a:pt x="114300" y="41275"/>
                </a:cubicBezTo>
                <a:cubicBezTo>
                  <a:pt x="151871" y="42862"/>
                  <a:pt x="180446" y="41804"/>
                  <a:pt x="225425" y="34925"/>
                </a:cubicBezTo>
                <a:cubicBezTo>
                  <a:pt x="270404" y="28046"/>
                  <a:pt x="327289" y="14023"/>
                  <a:pt x="384175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ihandform 37"/>
          <p:cNvSpPr/>
          <p:nvPr/>
        </p:nvSpPr>
        <p:spPr>
          <a:xfrm>
            <a:off x="1484467" y="4463560"/>
            <a:ext cx="898525" cy="149225"/>
          </a:xfrm>
          <a:custGeom>
            <a:avLst/>
            <a:gdLst>
              <a:gd name="connsiteX0" fmla="*/ 0 w 898525"/>
              <a:gd name="connsiteY0" fmla="*/ 0 h 149225"/>
              <a:gd name="connsiteX1" fmla="*/ 260350 w 898525"/>
              <a:gd name="connsiteY1" fmla="*/ 25400 h 149225"/>
              <a:gd name="connsiteX2" fmla="*/ 377825 w 898525"/>
              <a:gd name="connsiteY2" fmla="*/ 38100 h 149225"/>
              <a:gd name="connsiteX3" fmla="*/ 549275 w 898525"/>
              <a:gd name="connsiteY3" fmla="*/ 82550 h 149225"/>
              <a:gd name="connsiteX4" fmla="*/ 701675 w 898525"/>
              <a:gd name="connsiteY4" fmla="*/ 117475 h 149225"/>
              <a:gd name="connsiteX5" fmla="*/ 898525 w 898525"/>
              <a:gd name="connsiteY5" fmla="*/ 149225 h 14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525" h="149225">
                <a:moveTo>
                  <a:pt x="0" y="0"/>
                </a:moveTo>
                <a:lnTo>
                  <a:pt x="260350" y="25400"/>
                </a:lnTo>
                <a:cubicBezTo>
                  <a:pt x="323321" y="31750"/>
                  <a:pt x="329671" y="28575"/>
                  <a:pt x="377825" y="38100"/>
                </a:cubicBezTo>
                <a:cubicBezTo>
                  <a:pt x="425979" y="47625"/>
                  <a:pt x="495300" y="69321"/>
                  <a:pt x="549275" y="82550"/>
                </a:cubicBezTo>
                <a:cubicBezTo>
                  <a:pt x="603250" y="95779"/>
                  <a:pt x="643467" y="106363"/>
                  <a:pt x="701675" y="117475"/>
                </a:cubicBezTo>
                <a:cubicBezTo>
                  <a:pt x="759883" y="128588"/>
                  <a:pt x="829204" y="138906"/>
                  <a:pt x="898525" y="1492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ihandform 38"/>
          <p:cNvSpPr/>
          <p:nvPr/>
        </p:nvSpPr>
        <p:spPr>
          <a:xfrm>
            <a:off x="1827367" y="4310631"/>
            <a:ext cx="1762125" cy="502179"/>
          </a:xfrm>
          <a:custGeom>
            <a:avLst/>
            <a:gdLst>
              <a:gd name="connsiteX0" fmla="*/ 0 w 1762125"/>
              <a:gd name="connsiteY0" fmla="*/ 19579 h 502179"/>
              <a:gd name="connsiteX1" fmla="*/ 155575 w 1762125"/>
              <a:gd name="connsiteY1" fmla="*/ 529 h 502179"/>
              <a:gd name="connsiteX2" fmla="*/ 374650 w 1762125"/>
              <a:gd name="connsiteY2" fmla="*/ 16404 h 502179"/>
              <a:gd name="connsiteX3" fmla="*/ 558800 w 1762125"/>
              <a:gd name="connsiteY3" fmla="*/ 70379 h 502179"/>
              <a:gd name="connsiteX4" fmla="*/ 733425 w 1762125"/>
              <a:gd name="connsiteY4" fmla="*/ 140229 h 502179"/>
              <a:gd name="connsiteX5" fmla="*/ 892175 w 1762125"/>
              <a:gd name="connsiteY5" fmla="*/ 191029 h 502179"/>
              <a:gd name="connsiteX6" fmla="*/ 1079500 w 1762125"/>
              <a:gd name="connsiteY6" fmla="*/ 264054 h 502179"/>
              <a:gd name="connsiteX7" fmla="*/ 1279525 w 1762125"/>
              <a:gd name="connsiteY7" fmla="*/ 349779 h 502179"/>
              <a:gd name="connsiteX8" fmla="*/ 1441450 w 1762125"/>
              <a:gd name="connsiteY8" fmla="*/ 384704 h 502179"/>
              <a:gd name="connsiteX9" fmla="*/ 1651000 w 1762125"/>
              <a:gd name="connsiteY9" fmla="*/ 460904 h 502179"/>
              <a:gd name="connsiteX10" fmla="*/ 1762125 w 1762125"/>
              <a:gd name="connsiteY10" fmla="*/ 502179 h 50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2125" h="502179">
                <a:moveTo>
                  <a:pt x="0" y="19579"/>
                </a:moveTo>
                <a:cubicBezTo>
                  <a:pt x="46566" y="10318"/>
                  <a:pt x="93133" y="1058"/>
                  <a:pt x="155575" y="529"/>
                </a:cubicBezTo>
                <a:cubicBezTo>
                  <a:pt x="218017" y="0"/>
                  <a:pt x="307446" y="4762"/>
                  <a:pt x="374650" y="16404"/>
                </a:cubicBezTo>
                <a:cubicBezTo>
                  <a:pt x="441854" y="28046"/>
                  <a:pt x="499004" y="49742"/>
                  <a:pt x="558800" y="70379"/>
                </a:cubicBezTo>
                <a:cubicBezTo>
                  <a:pt x="618596" y="91016"/>
                  <a:pt x="677863" y="120121"/>
                  <a:pt x="733425" y="140229"/>
                </a:cubicBezTo>
                <a:cubicBezTo>
                  <a:pt x="788988" y="160337"/>
                  <a:pt x="834496" y="170392"/>
                  <a:pt x="892175" y="191029"/>
                </a:cubicBezTo>
                <a:cubicBezTo>
                  <a:pt x="949854" y="211666"/>
                  <a:pt x="1014942" y="237596"/>
                  <a:pt x="1079500" y="264054"/>
                </a:cubicBezTo>
                <a:cubicBezTo>
                  <a:pt x="1144058" y="290512"/>
                  <a:pt x="1219200" y="329671"/>
                  <a:pt x="1279525" y="349779"/>
                </a:cubicBezTo>
                <a:cubicBezTo>
                  <a:pt x="1339850" y="369887"/>
                  <a:pt x="1379538" y="366183"/>
                  <a:pt x="1441450" y="384704"/>
                </a:cubicBezTo>
                <a:cubicBezTo>
                  <a:pt x="1503362" y="403225"/>
                  <a:pt x="1651000" y="460904"/>
                  <a:pt x="1651000" y="460904"/>
                </a:cubicBezTo>
                <a:lnTo>
                  <a:pt x="1762125" y="502179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ihandform 39"/>
          <p:cNvSpPr/>
          <p:nvPr/>
        </p:nvSpPr>
        <p:spPr>
          <a:xfrm>
            <a:off x="2551267" y="4190510"/>
            <a:ext cx="361950" cy="41275"/>
          </a:xfrm>
          <a:custGeom>
            <a:avLst/>
            <a:gdLst>
              <a:gd name="connsiteX0" fmla="*/ 0 w 361950"/>
              <a:gd name="connsiteY0" fmla="*/ 0 h 41275"/>
              <a:gd name="connsiteX1" fmla="*/ 85725 w 361950"/>
              <a:gd name="connsiteY1" fmla="*/ 12700 h 41275"/>
              <a:gd name="connsiteX2" fmla="*/ 219075 w 361950"/>
              <a:gd name="connsiteY2" fmla="*/ 9525 h 41275"/>
              <a:gd name="connsiteX3" fmla="*/ 361950 w 361950"/>
              <a:gd name="connsiteY3" fmla="*/ 4127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" h="41275">
                <a:moveTo>
                  <a:pt x="0" y="0"/>
                </a:moveTo>
                <a:cubicBezTo>
                  <a:pt x="24606" y="5556"/>
                  <a:pt x="49213" y="11113"/>
                  <a:pt x="85725" y="12700"/>
                </a:cubicBezTo>
                <a:cubicBezTo>
                  <a:pt x="122237" y="14287"/>
                  <a:pt x="173038" y="4763"/>
                  <a:pt x="219075" y="9525"/>
                </a:cubicBezTo>
                <a:cubicBezTo>
                  <a:pt x="265113" y="14288"/>
                  <a:pt x="313531" y="27781"/>
                  <a:pt x="361950" y="4127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ihandform 40"/>
          <p:cNvSpPr/>
          <p:nvPr/>
        </p:nvSpPr>
        <p:spPr>
          <a:xfrm>
            <a:off x="3094192" y="4291052"/>
            <a:ext cx="1173692" cy="197908"/>
          </a:xfrm>
          <a:custGeom>
            <a:avLst/>
            <a:gdLst>
              <a:gd name="connsiteX0" fmla="*/ 0 w 1173692"/>
              <a:gd name="connsiteY0" fmla="*/ 20108 h 197908"/>
              <a:gd name="connsiteX1" fmla="*/ 127000 w 1173692"/>
              <a:gd name="connsiteY1" fmla="*/ 29633 h 197908"/>
              <a:gd name="connsiteX2" fmla="*/ 285750 w 1173692"/>
              <a:gd name="connsiteY2" fmla="*/ 10583 h 197908"/>
              <a:gd name="connsiteX3" fmla="*/ 390525 w 1173692"/>
              <a:gd name="connsiteY3" fmla="*/ 1058 h 197908"/>
              <a:gd name="connsiteX4" fmla="*/ 533400 w 1173692"/>
              <a:gd name="connsiteY4" fmla="*/ 16933 h 197908"/>
              <a:gd name="connsiteX5" fmla="*/ 654050 w 1173692"/>
              <a:gd name="connsiteY5" fmla="*/ 77258 h 197908"/>
              <a:gd name="connsiteX6" fmla="*/ 768350 w 1173692"/>
              <a:gd name="connsiteY6" fmla="*/ 137583 h 197908"/>
              <a:gd name="connsiteX7" fmla="*/ 955675 w 1173692"/>
              <a:gd name="connsiteY7" fmla="*/ 175683 h 197908"/>
              <a:gd name="connsiteX8" fmla="*/ 1139825 w 1173692"/>
              <a:gd name="connsiteY8" fmla="*/ 194733 h 197908"/>
              <a:gd name="connsiteX9" fmla="*/ 1158875 w 1173692"/>
              <a:gd name="connsiteY9" fmla="*/ 194733 h 19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692" h="197908">
                <a:moveTo>
                  <a:pt x="0" y="20108"/>
                </a:moveTo>
                <a:cubicBezTo>
                  <a:pt x="39687" y="25664"/>
                  <a:pt x="79375" y="31220"/>
                  <a:pt x="127000" y="29633"/>
                </a:cubicBezTo>
                <a:cubicBezTo>
                  <a:pt x="174625" y="28046"/>
                  <a:pt x="241829" y="15345"/>
                  <a:pt x="285750" y="10583"/>
                </a:cubicBezTo>
                <a:cubicBezTo>
                  <a:pt x="329671" y="5821"/>
                  <a:pt x="349250" y="0"/>
                  <a:pt x="390525" y="1058"/>
                </a:cubicBezTo>
                <a:cubicBezTo>
                  <a:pt x="431800" y="2116"/>
                  <a:pt x="489479" y="4233"/>
                  <a:pt x="533400" y="16933"/>
                </a:cubicBezTo>
                <a:cubicBezTo>
                  <a:pt x="577321" y="29633"/>
                  <a:pt x="614892" y="57150"/>
                  <a:pt x="654050" y="77258"/>
                </a:cubicBezTo>
                <a:cubicBezTo>
                  <a:pt x="693208" y="97366"/>
                  <a:pt x="718079" y="121179"/>
                  <a:pt x="768350" y="137583"/>
                </a:cubicBezTo>
                <a:cubicBezTo>
                  <a:pt x="818621" y="153987"/>
                  <a:pt x="893763" y="166158"/>
                  <a:pt x="955675" y="175683"/>
                </a:cubicBezTo>
                <a:cubicBezTo>
                  <a:pt x="1017588" y="185208"/>
                  <a:pt x="1105958" y="191558"/>
                  <a:pt x="1139825" y="194733"/>
                </a:cubicBezTo>
                <a:cubicBezTo>
                  <a:pt x="1173692" y="197908"/>
                  <a:pt x="1166283" y="196320"/>
                  <a:pt x="1158875" y="194733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ihandform 41"/>
          <p:cNvSpPr/>
          <p:nvPr/>
        </p:nvSpPr>
        <p:spPr>
          <a:xfrm>
            <a:off x="4180042" y="4215910"/>
            <a:ext cx="174625" cy="9525"/>
          </a:xfrm>
          <a:custGeom>
            <a:avLst/>
            <a:gdLst>
              <a:gd name="connsiteX0" fmla="*/ 0 w 174625"/>
              <a:gd name="connsiteY0" fmla="*/ 0 h 9525"/>
              <a:gd name="connsiteX1" fmla="*/ 174625 w 174625"/>
              <a:gd name="connsiteY1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625" h="9525">
                <a:moveTo>
                  <a:pt x="0" y="0"/>
                </a:moveTo>
                <a:lnTo>
                  <a:pt x="174625" y="952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ihandform 42"/>
          <p:cNvSpPr/>
          <p:nvPr/>
        </p:nvSpPr>
        <p:spPr>
          <a:xfrm>
            <a:off x="3421217" y="4206385"/>
            <a:ext cx="231775" cy="6350"/>
          </a:xfrm>
          <a:custGeom>
            <a:avLst/>
            <a:gdLst>
              <a:gd name="connsiteX0" fmla="*/ 0 w 231775"/>
              <a:gd name="connsiteY0" fmla="*/ 6350 h 6350"/>
              <a:gd name="connsiteX1" fmla="*/ 231775 w 231775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775" h="6350">
                <a:moveTo>
                  <a:pt x="0" y="6350"/>
                </a:moveTo>
                <a:lnTo>
                  <a:pt x="231775" y="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ihandform 43"/>
          <p:cNvSpPr/>
          <p:nvPr/>
        </p:nvSpPr>
        <p:spPr>
          <a:xfrm>
            <a:off x="3240242" y="4393710"/>
            <a:ext cx="374650" cy="60325"/>
          </a:xfrm>
          <a:custGeom>
            <a:avLst/>
            <a:gdLst>
              <a:gd name="connsiteX0" fmla="*/ 0 w 374650"/>
              <a:gd name="connsiteY0" fmla="*/ 0 h 60325"/>
              <a:gd name="connsiteX1" fmla="*/ 123825 w 374650"/>
              <a:gd name="connsiteY1" fmla="*/ 15875 h 60325"/>
              <a:gd name="connsiteX2" fmla="*/ 231775 w 374650"/>
              <a:gd name="connsiteY2" fmla="*/ 41275 h 60325"/>
              <a:gd name="connsiteX3" fmla="*/ 342900 w 374650"/>
              <a:gd name="connsiteY3" fmla="*/ 47625 h 60325"/>
              <a:gd name="connsiteX4" fmla="*/ 374650 w 374650"/>
              <a:gd name="connsiteY4" fmla="*/ 60325 h 6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50" h="60325">
                <a:moveTo>
                  <a:pt x="0" y="0"/>
                </a:moveTo>
                <a:cubicBezTo>
                  <a:pt x="42598" y="4498"/>
                  <a:pt x="85196" y="8996"/>
                  <a:pt x="123825" y="15875"/>
                </a:cubicBezTo>
                <a:cubicBezTo>
                  <a:pt x="162454" y="22754"/>
                  <a:pt x="195262" y="35983"/>
                  <a:pt x="231775" y="41275"/>
                </a:cubicBezTo>
                <a:cubicBezTo>
                  <a:pt x="268288" y="46567"/>
                  <a:pt x="319088" y="44450"/>
                  <a:pt x="342900" y="47625"/>
                </a:cubicBezTo>
                <a:cubicBezTo>
                  <a:pt x="366713" y="50800"/>
                  <a:pt x="370681" y="55562"/>
                  <a:pt x="374650" y="603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ihandform 44"/>
          <p:cNvSpPr/>
          <p:nvPr/>
        </p:nvSpPr>
        <p:spPr>
          <a:xfrm>
            <a:off x="3119592" y="4466735"/>
            <a:ext cx="327025" cy="41275"/>
          </a:xfrm>
          <a:custGeom>
            <a:avLst/>
            <a:gdLst>
              <a:gd name="connsiteX0" fmla="*/ 0 w 327025"/>
              <a:gd name="connsiteY0" fmla="*/ 0 h 41275"/>
              <a:gd name="connsiteX1" fmla="*/ 155575 w 327025"/>
              <a:gd name="connsiteY1" fmla="*/ 6350 h 41275"/>
              <a:gd name="connsiteX2" fmla="*/ 263525 w 327025"/>
              <a:gd name="connsiteY2" fmla="*/ 28575 h 41275"/>
              <a:gd name="connsiteX3" fmla="*/ 327025 w 327025"/>
              <a:gd name="connsiteY3" fmla="*/ 41275 h 4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025" h="41275">
                <a:moveTo>
                  <a:pt x="0" y="0"/>
                </a:moveTo>
                <a:cubicBezTo>
                  <a:pt x="55827" y="794"/>
                  <a:pt x="111654" y="1588"/>
                  <a:pt x="155575" y="6350"/>
                </a:cubicBezTo>
                <a:cubicBezTo>
                  <a:pt x="199496" y="11112"/>
                  <a:pt x="263525" y="28575"/>
                  <a:pt x="263525" y="28575"/>
                </a:cubicBezTo>
                <a:lnTo>
                  <a:pt x="327025" y="4127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ihandform 45"/>
          <p:cNvSpPr/>
          <p:nvPr/>
        </p:nvSpPr>
        <p:spPr>
          <a:xfrm>
            <a:off x="2008342" y="5146185"/>
            <a:ext cx="155575" cy="0"/>
          </a:xfrm>
          <a:custGeom>
            <a:avLst/>
            <a:gdLst>
              <a:gd name="connsiteX0" fmla="*/ 0 w 155575"/>
              <a:gd name="connsiteY0" fmla="*/ 0 h 0"/>
              <a:gd name="connsiteX1" fmla="*/ 155575 w 155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575">
                <a:moveTo>
                  <a:pt x="0" y="0"/>
                </a:moveTo>
                <a:lnTo>
                  <a:pt x="155575" y="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ihandform 46"/>
          <p:cNvSpPr/>
          <p:nvPr/>
        </p:nvSpPr>
        <p:spPr>
          <a:xfrm>
            <a:off x="2805267" y="4889010"/>
            <a:ext cx="63500" cy="12700"/>
          </a:xfrm>
          <a:custGeom>
            <a:avLst/>
            <a:gdLst>
              <a:gd name="connsiteX0" fmla="*/ 0 w 63500"/>
              <a:gd name="connsiteY0" fmla="*/ 0 h 12700"/>
              <a:gd name="connsiteX1" fmla="*/ 63500 w 63500"/>
              <a:gd name="connsiteY1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0" h="12700">
                <a:moveTo>
                  <a:pt x="0" y="0"/>
                </a:moveTo>
                <a:lnTo>
                  <a:pt x="63500" y="1270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ihandform 47"/>
          <p:cNvSpPr/>
          <p:nvPr/>
        </p:nvSpPr>
        <p:spPr>
          <a:xfrm>
            <a:off x="4119717" y="4895360"/>
            <a:ext cx="228600" cy="82550"/>
          </a:xfrm>
          <a:custGeom>
            <a:avLst/>
            <a:gdLst>
              <a:gd name="connsiteX0" fmla="*/ 0 w 228600"/>
              <a:gd name="connsiteY0" fmla="*/ 0 h 82550"/>
              <a:gd name="connsiteX1" fmla="*/ 57150 w 228600"/>
              <a:gd name="connsiteY1" fmla="*/ 47625 h 82550"/>
              <a:gd name="connsiteX2" fmla="*/ 228600 w 228600"/>
              <a:gd name="connsiteY2" fmla="*/ 8255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82550">
                <a:moveTo>
                  <a:pt x="0" y="0"/>
                </a:moveTo>
                <a:cubicBezTo>
                  <a:pt x="9525" y="16933"/>
                  <a:pt x="19050" y="33867"/>
                  <a:pt x="57150" y="47625"/>
                </a:cubicBezTo>
                <a:cubicBezTo>
                  <a:pt x="95250" y="61383"/>
                  <a:pt x="161925" y="71966"/>
                  <a:pt x="228600" y="8255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ihandform 48"/>
          <p:cNvSpPr/>
          <p:nvPr/>
        </p:nvSpPr>
        <p:spPr>
          <a:xfrm>
            <a:off x="3751417" y="4600085"/>
            <a:ext cx="400050" cy="29104"/>
          </a:xfrm>
          <a:custGeom>
            <a:avLst/>
            <a:gdLst>
              <a:gd name="connsiteX0" fmla="*/ 0 w 400050"/>
              <a:gd name="connsiteY0" fmla="*/ 0 h 29104"/>
              <a:gd name="connsiteX1" fmla="*/ 117475 w 400050"/>
              <a:gd name="connsiteY1" fmla="*/ 15875 h 29104"/>
              <a:gd name="connsiteX2" fmla="*/ 196850 w 400050"/>
              <a:gd name="connsiteY2" fmla="*/ 28575 h 29104"/>
              <a:gd name="connsiteX3" fmla="*/ 368300 w 400050"/>
              <a:gd name="connsiteY3" fmla="*/ 12700 h 29104"/>
              <a:gd name="connsiteX4" fmla="*/ 387350 w 400050"/>
              <a:gd name="connsiteY4" fmla="*/ 3175 h 2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50" h="29104">
                <a:moveTo>
                  <a:pt x="0" y="0"/>
                </a:moveTo>
                <a:lnTo>
                  <a:pt x="117475" y="15875"/>
                </a:lnTo>
                <a:cubicBezTo>
                  <a:pt x="150283" y="20638"/>
                  <a:pt x="155046" y="29104"/>
                  <a:pt x="196850" y="28575"/>
                </a:cubicBezTo>
                <a:cubicBezTo>
                  <a:pt x="238654" y="28046"/>
                  <a:pt x="336550" y="16933"/>
                  <a:pt x="368300" y="12700"/>
                </a:cubicBezTo>
                <a:cubicBezTo>
                  <a:pt x="400050" y="8467"/>
                  <a:pt x="393700" y="5821"/>
                  <a:pt x="387350" y="317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ihandform 49"/>
          <p:cNvSpPr/>
          <p:nvPr/>
        </p:nvSpPr>
        <p:spPr>
          <a:xfrm>
            <a:off x="2217892" y="4444510"/>
            <a:ext cx="393700" cy="174625"/>
          </a:xfrm>
          <a:custGeom>
            <a:avLst/>
            <a:gdLst>
              <a:gd name="connsiteX0" fmla="*/ 0 w 393700"/>
              <a:gd name="connsiteY0" fmla="*/ 0 h 174625"/>
              <a:gd name="connsiteX1" fmla="*/ 177800 w 393700"/>
              <a:gd name="connsiteY1" fmla="*/ 63500 h 174625"/>
              <a:gd name="connsiteX2" fmla="*/ 292100 w 393700"/>
              <a:gd name="connsiteY2" fmla="*/ 120650 h 174625"/>
              <a:gd name="connsiteX3" fmla="*/ 393700 w 393700"/>
              <a:gd name="connsiteY3" fmla="*/ 174625 h 1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700" h="174625">
                <a:moveTo>
                  <a:pt x="0" y="0"/>
                </a:moveTo>
                <a:cubicBezTo>
                  <a:pt x="64558" y="21696"/>
                  <a:pt x="129117" y="43392"/>
                  <a:pt x="177800" y="63500"/>
                </a:cubicBezTo>
                <a:cubicBezTo>
                  <a:pt x="226483" y="83608"/>
                  <a:pt x="256117" y="102129"/>
                  <a:pt x="292100" y="120650"/>
                </a:cubicBezTo>
                <a:cubicBezTo>
                  <a:pt x="328083" y="139171"/>
                  <a:pt x="360891" y="156898"/>
                  <a:pt x="393700" y="1746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ihandform 50"/>
          <p:cNvSpPr/>
          <p:nvPr/>
        </p:nvSpPr>
        <p:spPr>
          <a:xfrm>
            <a:off x="2268692" y="4501660"/>
            <a:ext cx="146050" cy="69850"/>
          </a:xfrm>
          <a:custGeom>
            <a:avLst/>
            <a:gdLst>
              <a:gd name="connsiteX0" fmla="*/ 146050 w 146050"/>
              <a:gd name="connsiteY0" fmla="*/ 69850 h 69850"/>
              <a:gd name="connsiteX1" fmla="*/ 0 w 146050"/>
              <a:gd name="connsiteY1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6050" h="69850">
                <a:moveTo>
                  <a:pt x="146050" y="6985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ihandform 51"/>
          <p:cNvSpPr/>
          <p:nvPr/>
        </p:nvSpPr>
        <p:spPr>
          <a:xfrm>
            <a:off x="1281267" y="5319223"/>
            <a:ext cx="571500" cy="20637"/>
          </a:xfrm>
          <a:custGeom>
            <a:avLst/>
            <a:gdLst>
              <a:gd name="connsiteX0" fmla="*/ 0 w 571500"/>
              <a:gd name="connsiteY0" fmla="*/ 14287 h 20637"/>
              <a:gd name="connsiteX1" fmla="*/ 136525 w 571500"/>
              <a:gd name="connsiteY1" fmla="*/ 17462 h 20637"/>
              <a:gd name="connsiteX2" fmla="*/ 295275 w 571500"/>
              <a:gd name="connsiteY2" fmla="*/ 11112 h 20637"/>
              <a:gd name="connsiteX3" fmla="*/ 400050 w 571500"/>
              <a:gd name="connsiteY3" fmla="*/ 1587 h 20637"/>
              <a:gd name="connsiteX4" fmla="*/ 571500 w 571500"/>
              <a:gd name="connsiteY4" fmla="*/ 20637 h 2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0" h="20637">
                <a:moveTo>
                  <a:pt x="0" y="14287"/>
                </a:moveTo>
                <a:cubicBezTo>
                  <a:pt x="43656" y="16139"/>
                  <a:pt x="87313" y="17991"/>
                  <a:pt x="136525" y="17462"/>
                </a:cubicBezTo>
                <a:cubicBezTo>
                  <a:pt x="185737" y="16933"/>
                  <a:pt x="251354" y="13758"/>
                  <a:pt x="295275" y="11112"/>
                </a:cubicBezTo>
                <a:cubicBezTo>
                  <a:pt x="339196" y="8466"/>
                  <a:pt x="354013" y="0"/>
                  <a:pt x="400050" y="1587"/>
                </a:cubicBezTo>
                <a:cubicBezTo>
                  <a:pt x="446087" y="3174"/>
                  <a:pt x="508793" y="11905"/>
                  <a:pt x="571500" y="20637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ihandform 52"/>
          <p:cNvSpPr/>
          <p:nvPr/>
        </p:nvSpPr>
        <p:spPr>
          <a:xfrm>
            <a:off x="639917" y="5185873"/>
            <a:ext cx="1120775" cy="290512"/>
          </a:xfrm>
          <a:custGeom>
            <a:avLst/>
            <a:gdLst>
              <a:gd name="connsiteX0" fmla="*/ 0 w 1120775"/>
              <a:gd name="connsiteY0" fmla="*/ 20637 h 290512"/>
              <a:gd name="connsiteX1" fmla="*/ 76200 w 1120775"/>
              <a:gd name="connsiteY1" fmla="*/ 1587 h 290512"/>
              <a:gd name="connsiteX2" fmla="*/ 152400 w 1120775"/>
              <a:gd name="connsiteY2" fmla="*/ 11112 h 290512"/>
              <a:gd name="connsiteX3" fmla="*/ 244475 w 1120775"/>
              <a:gd name="connsiteY3" fmla="*/ 55562 h 290512"/>
              <a:gd name="connsiteX4" fmla="*/ 400050 w 1120775"/>
              <a:gd name="connsiteY4" fmla="*/ 122237 h 290512"/>
              <a:gd name="connsiteX5" fmla="*/ 542925 w 1120775"/>
              <a:gd name="connsiteY5" fmla="*/ 201612 h 290512"/>
              <a:gd name="connsiteX6" fmla="*/ 669925 w 1120775"/>
              <a:gd name="connsiteY6" fmla="*/ 246062 h 290512"/>
              <a:gd name="connsiteX7" fmla="*/ 784225 w 1120775"/>
              <a:gd name="connsiteY7" fmla="*/ 255587 h 290512"/>
              <a:gd name="connsiteX8" fmla="*/ 914400 w 1120775"/>
              <a:gd name="connsiteY8" fmla="*/ 242887 h 290512"/>
              <a:gd name="connsiteX9" fmla="*/ 1120775 w 1120775"/>
              <a:gd name="connsiteY9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0775" h="290512">
                <a:moveTo>
                  <a:pt x="0" y="20637"/>
                </a:moveTo>
                <a:cubicBezTo>
                  <a:pt x="25400" y="11906"/>
                  <a:pt x="50800" y="3175"/>
                  <a:pt x="76200" y="1587"/>
                </a:cubicBezTo>
                <a:cubicBezTo>
                  <a:pt x="101600" y="0"/>
                  <a:pt x="124354" y="2116"/>
                  <a:pt x="152400" y="11112"/>
                </a:cubicBezTo>
                <a:cubicBezTo>
                  <a:pt x="180446" y="20108"/>
                  <a:pt x="203200" y="37041"/>
                  <a:pt x="244475" y="55562"/>
                </a:cubicBezTo>
                <a:cubicBezTo>
                  <a:pt x="285750" y="74083"/>
                  <a:pt x="350308" y="97895"/>
                  <a:pt x="400050" y="122237"/>
                </a:cubicBezTo>
                <a:cubicBezTo>
                  <a:pt x="449792" y="146579"/>
                  <a:pt x="497946" y="180975"/>
                  <a:pt x="542925" y="201612"/>
                </a:cubicBezTo>
                <a:cubicBezTo>
                  <a:pt x="587904" y="222249"/>
                  <a:pt x="629708" y="237066"/>
                  <a:pt x="669925" y="246062"/>
                </a:cubicBezTo>
                <a:cubicBezTo>
                  <a:pt x="710142" y="255058"/>
                  <a:pt x="743479" y="256116"/>
                  <a:pt x="784225" y="255587"/>
                </a:cubicBezTo>
                <a:cubicBezTo>
                  <a:pt x="824971" y="255058"/>
                  <a:pt x="858308" y="237066"/>
                  <a:pt x="914400" y="242887"/>
                </a:cubicBezTo>
                <a:cubicBezTo>
                  <a:pt x="970492" y="248708"/>
                  <a:pt x="1045633" y="269610"/>
                  <a:pt x="1120775" y="290512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ihandform 53"/>
          <p:cNvSpPr/>
          <p:nvPr/>
        </p:nvSpPr>
        <p:spPr>
          <a:xfrm>
            <a:off x="173192" y="5604443"/>
            <a:ext cx="2965450" cy="143404"/>
          </a:xfrm>
          <a:custGeom>
            <a:avLst/>
            <a:gdLst>
              <a:gd name="connsiteX0" fmla="*/ 0 w 2965450"/>
              <a:gd name="connsiteY0" fmla="*/ 129117 h 143404"/>
              <a:gd name="connsiteX1" fmla="*/ 104775 w 2965450"/>
              <a:gd name="connsiteY1" fmla="*/ 122767 h 143404"/>
              <a:gd name="connsiteX2" fmla="*/ 241300 w 2965450"/>
              <a:gd name="connsiteY2" fmla="*/ 65617 h 143404"/>
              <a:gd name="connsiteX3" fmla="*/ 358775 w 2965450"/>
              <a:gd name="connsiteY3" fmla="*/ 24342 h 143404"/>
              <a:gd name="connsiteX4" fmla="*/ 482600 w 2965450"/>
              <a:gd name="connsiteY4" fmla="*/ 2117 h 143404"/>
              <a:gd name="connsiteX5" fmla="*/ 555625 w 2965450"/>
              <a:gd name="connsiteY5" fmla="*/ 11642 h 143404"/>
              <a:gd name="connsiteX6" fmla="*/ 638175 w 2965450"/>
              <a:gd name="connsiteY6" fmla="*/ 37042 h 143404"/>
              <a:gd name="connsiteX7" fmla="*/ 771525 w 2965450"/>
              <a:gd name="connsiteY7" fmla="*/ 43392 h 143404"/>
              <a:gd name="connsiteX8" fmla="*/ 866775 w 2965450"/>
              <a:gd name="connsiteY8" fmla="*/ 71967 h 143404"/>
              <a:gd name="connsiteX9" fmla="*/ 984250 w 2965450"/>
              <a:gd name="connsiteY9" fmla="*/ 91017 h 143404"/>
              <a:gd name="connsiteX10" fmla="*/ 1057275 w 2965450"/>
              <a:gd name="connsiteY10" fmla="*/ 97367 h 143404"/>
              <a:gd name="connsiteX11" fmla="*/ 1158875 w 2965450"/>
              <a:gd name="connsiteY11" fmla="*/ 84667 h 143404"/>
              <a:gd name="connsiteX12" fmla="*/ 1301750 w 2965450"/>
              <a:gd name="connsiteY12" fmla="*/ 56092 h 143404"/>
              <a:gd name="connsiteX13" fmla="*/ 1574800 w 2965450"/>
              <a:gd name="connsiteY13" fmla="*/ 56092 h 143404"/>
              <a:gd name="connsiteX14" fmla="*/ 1803400 w 2965450"/>
              <a:gd name="connsiteY14" fmla="*/ 52917 h 143404"/>
              <a:gd name="connsiteX15" fmla="*/ 1920875 w 2965450"/>
              <a:gd name="connsiteY15" fmla="*/ 65617 h 143404"/>
              <a:gd name="connsiteX16" fmla="*/ 2000250 w 2965450"/>
              <a:gd name="connsiteY16" fmla="*/ 91017 h 143404"/>
              <a:gd name="connsiteX17" fmla="*/ 2155825 w 2965450"/>
              <a:gd name="connsiteY17" fmla="*/ 100542 h 143404"/>
              <a:gd name="connsiteX18" fmla="*/ 2435225 w 2965450"/>
              <a:gd name="connsiteY18" fmla="*/ 106892 h 143404"/>
              <a:gd name="connsiteX19" fmla="*/ 2597150 w 2965450"/>
              <a:gd name="connsiteY19" fmla="*/ 113242 h 143404"/>
              <a:gd name="connsiteX20" fmla="*/ 2663825 w 2965450"/>
              <a:gd name="connsiteY20" fmla="*/ 119592 h 143404"/>
              <a:gd name="connsiteX21" fmla="*/ 2752725 w 2965450"/>
              <a:gd name="connsiteY21" fmla="*/ 141817 h 143404"/>
              <a:gd name="connsiteX22" fmla="*/ 2965450 w 2965450"/>
              <a:gd name="connsiteY22" fmla="*/ 110067 h 14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65450" h="143404">
                <a:moveTo>
                  <a:pt x="0" y="129117"/>
                </a:moveTo>
                <a:lnTo>
                  <a:pt x="104775" y="122767"/>
                </a:lnTo>
                <a:cubicBezTo>
                  <a:pt x="144992" y="112184"/>
                  <a:pt x="198967" y="82021"/>
                  <a:pt x="241300" y="65617"/>
                </a:cubicBezTo>
                <a:cubicBezTo>
                  <a:pt x="283633" y="49213"/>
                  <a:pt x="318558" y="34925"/>
                  <a:pt x="358775" y="24342"/>
                </a:cubicBezTo>
                <a:cubicBezTo>
                  <a:pt x="398992" y="13759"/>
                  <a:pt x="449792" y="4234"/>
                  <a:pt x="482600" y="2117"/>
                </a:cubicBezTo>
                <a:cubicBezTo>
                  <a:pt x="515408" y="0"/>
                  <a:pt x="529696" y="5821"/>
                  <a:pt x="555625" y="11642"/>
                </a:cubicBezTo>
                <a:cubicBezTo>
                  <a:pt x="581554" y="17463"/>
                  <a:pt x="602192" y="31750"/>
                  <a:pt x="638175" y="37042"/>
                </a:cubicBezTo>
                <a:cubicBezTo>
                  <a:pt x="674158" y="42334"/>
                  <a:pt x="733425" y="37571"/>
                  <a:pt x="771525" y="43392"/>
                </a:cubicBezTo>
                <a:cubicBezTo>
                  <a:pt x="809625" y="49213"/>
                  <a:pt x="831321" y="64030"/>
                  <a:pt x="866775" y="71967"/>
                </a:cubicBezTo>
                <a:cubicBezTo>
                  <a:pt x="902229" y="79904"/>
                  <a:pt x="952500" y="86784"/>
                  <a:pt x="984250" y="91017"/>
                </a:cubicBezTo>
                <a:cubicBezTo>
                  <a:pt x="1016000" y="95250"/>
                  <a:pt x="1028171" y="98425"/>
                  <a:pt x="1057275" y="97367"/>
                </a:cubicBezTo>
                <a:cubicBezTo>
                  <a:pt x="1086379" y="96309"/>
                  <a:pt x="1118129" y="91546"/>
                  <a:pt x="1158875" y="84667"/>
                </a:cubicBezTo>
                <a:cubicBezTo>
                  <a:pt x="1199621" y="77788"/>
                  <a:pt x="1232429" y="60854"/>
                  <a:pt x="1301750" y="56092"/>
                </a:cubicBezTo>
                <a:cubicBezTo>
                  <a:pt x="1371071" y="51330"/>
                  <a:pt x="1574800" y="56092"/>
                  <a:pt x="1574800" y="56092"/>
                </a:cubicBezTo>
                <a:cubicBezTo>
                  <a:pt x="1658408" y="55563"/>
                  <a:pt x="1745721" y="51330"/>
                  <a:pt x="1803400" y="52917"/>
                </a:cubicBezTo>
                <a:cubicBezTo>
                  <a:pt x="1861079" y="54504"/>
                  <a:pt x="1888067" y="59267"/>
                  <a:pt x="1920875" y="65617"/>
                </a:cubicBezTo>
                <a:cubicBezTo>
                  <a:pt x="1953683" y="71967"/>
                  <a:pt x="1961092" y="85196"/>
                  <a:pt x="2000250" y="91017"/>
                </a:cubicBezTo>
                <a:cubicBezTo>
                  <a:pt x="2039408" y="96838"/>
                  <a:pt x="2083329" y="97896"/>
                  <a:pt x="2155825" y="100542"/>
                </a:cubicBezTo>
                <a:cubicBezTo>
                  <a:pt x="2228321" y="103188"/>
                  <a:pt x="2361671" y="104775"/>
                  <a:pt x="2435225" y="106892"/>
                </a:cubicBezTo>
                <a:cubicBezTo>
                  <a:pt x="2508779" y="109009"/>
                  <a:pt x="2559050" y="111125"/>
                  <a:pt x="2597150" y="113242"/>
                </a:cubicBezTo>
                <a:cubicBezTo>
                  <a:pt x="2635250" y="115359"/>
                  <a:pt x="2637896" y="114830"/>
                  <a:pt x="2663825" y="119592"/>
                </a:cubicBezTo>
                <a:cubicBezTo>
                  <a:pt x="2689754" y="124354"/>
                  <a:pt x="2702454" y="143404"/>
                  <a:pt x="2752725" y="141817"/>
                </a:cubicBezTo>
                <a:cubicBezTo>
                  <a:pt x="2802996" y="140230"/>
                  <a:pt x="2884223" y="125148"/>
                  <a:pt x="2965450" y="110067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ihandform 54"/>
          <p:cNvSpPr/>
          <p:nvPr/>
        </p:nvSpPr>
        <p:spPr>
          <a:xfrm>
            <a:off x="198592" y="6025660"/>
            <a:ext cx="250825" cy="184150"/>
          </a:xfrm>
          <a:custGeom>
            <a:avLst/>
            <a:gdLst>
              <a:gd name="connsiteX0" fmla="*/ 0 w 250825"/>
              <a:gd name="connsiteY0" fmla="*/ 184150 h 184150"/>
              <a:gd name="connsiteX1" fmla="*/ 47625 w 250825"/>
              <a:gd name="connsiteY1" fmla="*/ 152400 h 184150"/>
              <a:gd name="connsiteX2" fmla="*/ 139700 w 250825"/>
              <a:gd name="connsiteY2" fmla="*/ 88900 h 184150"/>
              <a:gd name="connsiteX3" fmla="*/ 250825 w 250825"/>
              <a:gd name="connsiteY3" fmla="*/ 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5" h="184150">
                <a:moveTo>
                  <a:pt x="0" y="184150"/>
                </a:moveTo>
                <a:cubicBezTo>
                  <a:pt x="12171" y="176212"/>
                  <a:pt x="47625" y="152400"/>
                  <a:pt x="47625" y="152400"/>
                </a:cubicBezTo>
                <a:cubicBezTo>
                  <a:pt x="70908" y="136525"/>
                  <a:pt x="105833" y="114300"/>
                  <a:pt x="139700" y="88900"/>
                </a:cubicBezTo>
                <a:cubicBezTo>
                  <a:pt x="173567" y="63500"/>
                  <a:pt x="212196" y="31750"/>
                  <a:pt x="250825" y="0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ihandform 55"/>
          <p:cNvSpPr/>
          <p:nvPr/>
        </p:nvSpPr>
        <p:spPr>
          <a:xfrm>
            <a:off x="919317" y="6203989"/>
            <a:ext cx="1828800" cy="167746"/>
          </a:xfrm>
          <a:custGeom>
            <a:avLst/>
            <a:gdLst>
              <a:gd name="connsiteX0" fmla="*/ 0 w 1828800"/>
              <a:gd name="connsiteY0" fmla="*/ 116946 h 167746"/>
              <a:gd name="connsiteX1" fmla="*/ 193675 w 1828800"/>
              <a:gd name="connsiteY1" fmla="*/ 43921 h 167746"/>
              <a:gd name="connsiteX2" fmla="*/ 330200 w 1828800"/>
              <a:gd name="connsiteY2" fmla="*/ 15346 h 167746"/>
              <a:gd name="connsiteX3" fmla="*/ 479425 w 1828800"/>
              <a:gd name="connsiteY3" fmla="*/ 2646 h 167746"/>
              <a:gd name="connsiteX4" fmla="*/ 692150 w 1828800"/>
              <a:gd name="connsiteY4" fmla="*/ 31221 h 167746"/>
              <a:gd name="connsiteX5" fmla="*/ 949325 w 1828800"/>
              <a:gd name="connsiteY5" fmla="*/ 104246 h 167746"/>
              <a:gd name="connsiteX6" fmla="*/ 1219200 w 1828800"/>
              <a:gd name="connsiteY6" fmla="*/ 126471 h 167746"/>
              <a:gd name="connsiteX7" fmla="*/ 1368425 w 1828800"/>
              <a:gd name="connsiteY7" fmla="*/ 126471 h 167746"/>
              <a:gd name="connsiteX8" fmla="*/ 1524000 w 1828800"/>
              <a:gd name="connsiteY8" fmla="*/ 139171 h 167746"/>
              <a:gd name="connsiteX9" fmla="*/ 1644650 w 1828800"/>
              <a:gd name="connsiteY9" fmla="*/ 148696 h 167746"/>
              <a:gd name="connsiteX10" fmla="*/ 1755775 w 1828800"/>
              <a:gd name="connsiteY10" fmla="*/ 148696 h 167746"/>
              <a:gd name="connsiteX11" fmla="*/ 1828800 w 1828800"/>
              <a:gd name="connsiteY11" fmla="*/ 167746 h 16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8800" h="167746">
                <a:moveTo>
                  <a:pt x="0" y="116946"/>
                </a:moveTo>
                <a:cubicBezTo>
                  <a:pt x="69321" y="88900"/>
                  <a:pt x="138642" y="60854"/>
                  <a:pt x="193675" y="43921"/>
                </a:cubicBezTo>
                <a:cubicBezTo>
                  <a:pt x="248708" y="26988"/>
                  <a:pt x="282575" y="22225"/>
                  <a:pt x="330200" y="15346"/>
                </a:cubicBezTo>
                <a:cubicBezTo>
                  <a:pt x="377825" y="8467"/>
                  <a:pt x="419100" y="0"/>
                  <a:pt x="479425" y="2646"/>
                </a:cubicBezTo>
                <a:cubicBezTo>
                  <a:pt x="539750" y="5292"/>
                  <a:pt x="613833" y="14288"/>
                  <a:pt x="692150" y="31221"/>
                </a:cubicBezTo>
                <a:cubicBezTo>
                  <a:pt x="770467" y="48154"/>
                  <a:pt x="861484" y="88371"/>
                  <a:pt x="949325" y="104246"/>
                </a:cubicBezTo>
                <a:cubicBezTo>
                  <a:pt x="1037166" y="120121"/>
                  <a:pt x="1149350" y="122767"/>
                  <a:pt x="1219200" y="126471"/>
                </a:cubicBezTo>
                <a:cubicBezTo>
                  <a:pt x="1289050" y="130175"/>
                  <a:pt x="1317625" y="124354"/>
                  <a:pt x="1368425" y="126471"/>
                </a:cubicBezTo>
                <a:cubicBezTo>
                  <a:pt x="1419225" y="128588"/>
                  <a:pt x="1524000" y="139171"/>
                  <a:pt x="1524000" y="139171"/>
                </a:cubicBezTo>
                <a:cubicBezTo>
                  <a:pt x="1570037" y="142875"/>
                  <a:pt x="1606021" y="147109"/>
                  <a:pt x="1644650" y="148696"/>
                </a:cubicBezTo>
                <a:cubicBezTo>
                  <a:pt x="1683279" y="150283"/>
                  <a:pt x="1725083" y="145521"/>
                  <a:pt x="1755775" y="148696"/>
                </a:cubicBezTo>
                <a:cubicBezTo>
                  <a:pt x="1786467" y="151871"/>
                  <a:pt x="1807633" y="159808"/>
                  <a:pt x="1828800" y="167746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ihandform 56"/>
          <p:cNvSpPr/>
          <p:nvPr/>
        </p:nvSpPr>
        <p:spPr>
          <a:xfrm>
            <a:off x="1633692" y="5983327"/>
            <a:ext cx="2156354" cy="329670"/>
          </a:xfrm>
          <a:custGeom>
            <a:avLst/>
            <a:gdLst>
              <a:gd name="connsiteX0" fmla="*/ 0 w 2156354"/>
              <a:gd name="connsiteY0" fmla="*/ 26458 h 329670"/>
              <a:gd name="connsiteX1" fmla="*/ 136525 w 2156354"/>
              <a:gd name="connsiteY1" fmla="*/ 32808 h 329670"/>
              <a:gd name="connsiteX2" fmla="*/ 288925 w 2156354"/>
              <a:gd name="connsiteY2" fmla="*/ 64558 h 329670"/>
              <a:gd name="connsiteX3" fmla="*/ 511175 w 2156354"/>
              <a:gd name="connsiteY3" fmla="*/ 39158 h 329670"/>
              <a:gd name="connsiteX4" fmla="*/ 679450 w 2156354"/>
              <a:gd name="connsiteY4" fmla="*/ 13758 h 329670"/>
              <a:gd name="connsiteX5" fmla="*/ 793750 w 2156354"/>
              <a:gd name="connsiteY5" fmla="*/ 10583 h 329670"/>
              <a:gd name="connsiteX6" fmla="*/ 993775 w 2156354"/>
              <a:gd name="connsiteY6" fmla="*/ 77258 h 329670"/>
              <a:gd name="connsiteX7" fmla="*/ 1117600 w 2156354"/>
              <a:gd name="connsiteY7" fmla="*/ 134408 h 329670"/>
              <a:gd name="connsiteX8" fmla="*/ 1270000 w 2156354"/>
              <a:gd name="connsiteY8" fmla="*/ 191558 h 329670"/>
              <a:gd name="connsiteX9" fmla="*/ 1428750 w 2156354"/>
              <a:gd name="connsiteY9" fmla="*/ 223308 h 329670"/>
              <a:gd name="connsiteX10" fmla="*/ 1524000 w 2156354"/>
              <a:gd name="connsiteY10" fmla="*/ 220133 h 329670"/>
              <a:gd name="connsiteX11" fmla="*/ 1736725 w 2156354"/>
              <a:gd name="connsiteY11" fmla="*/ 289983 h 329670"/>
              <a:gd name="connsiteX12" fmla="*/ 1870075 w 2156354"/>
              <a:gd name="connsiteY12" fmla="*/ 318558 h 329670"/>
              <a:gd name="connsiteX13" fmla="*/ 2114550 w 2156354"/>
              <a:gd name="connsiteY13" fmla="*/ 223308 h 329670"/>
              <a:gd name="connsiteX14" fmla="*/ 2120900 w 2156354"/>
              <a:gd name="connsiteY14" fmla="*/ 223308 h 32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56354" h="329670">
                <a:moveTo>
                  <a:pt x="0" y="26458"/>
                </a:moveTo>
                <a:cubicBezTo>
                  <a:pt x="44185" y="26458"/>
                  <a:pt x="88371" y="26458"/>
                  <a:pt x="136525" y="32808"/>
                </a:cubicBezTo>
                <a:cubicBezTo>
                  <a:pt x="184679" y="39158"/>
                  <a:pt x="226483" y="63500"/>
                  <a:pt x="288925" y="64558"/>
                </a:cubicBezTo>
                <a:cubicBezTo>
                  <a:pt x="351367" y="65616"/>
                  <a:pt x="446087" y="47625"/>
                  <a:pt x="511175" y="39158"/>
                </a:cubicBezTo>
                <a:cubicBezTo>
                  <a:pt x="576263" y="30691"/>
                  <a:pt x="632354" y="18520"/>
                  <a:pt x="679450" y="13758"/>
                </a:cubicBezTo>
                <a:cubicBezTo>
                  <a:pt x="726546" y="8996"/>
                  <a:pt x="741362" y="0"/>
                  <a:pt x="793750" y="10583"/>
                </a:cubicBezTo>
                <a:cubicBezTo>
                  <a:pt x="846138" y="21166"/>
                  <a:pt x="939800" y="56621"/>
                  <a:pt x="993775" y="77258"/>
                </a:cubicBezTo>
                <a:cubicBezTo>
                  <a:pt x="1047750" y="97896"/>
                  <a:pt x="1071563" y="115358"/>
                  <a:pt x="1117600" y="134408"/>
                </a:cubicBezTo>
                <a:cubicBezTo>
                  <a:pt x="1163637" y="153458"/>
                  <a:pt x="1218142" y="176741"/>
                  <a:pt x="1270000" y="191558"/>
                </a:cubicBezTo>
                <a:cubicBezTo>
                  <a:pt x="1321858" y="206375"/>
                  <a:pt x="1386417" y="218546"/>
                  <a:pt x="1428750" y="223308"/>
                </a:cubicBezTo>
                <a:cubicBezTo>
                  <a:pt x="1471083" y="228070"/>
                  <a:pt x="1472671" y="209021"/>
                  <a:pt x="1524000" y="220133"/>
                </a:cubicBezTo>
                <a:cubicBezTo>
                  <a:pt x="1575329" y="231245"/>
                  <a:pt x="1679046" y="273579"/>
                  <a:pt x="1736725" y="289983"/>
                </a:cubicBezTo>
                <a:cubicBezTo>
                  <a:pt x="1794404" y="306387"/>
                  <a:pt x="1807104" y="329670"/>
                  <a:pt x="1870075" y="318558"/>
                </a:cubicBezTo>
                <a:cubicBezTo>
                  <a:pt x="1933046" y="307446"/>
                  <a:pt x="2072746" y="239183"/>
                  <a:pt x="2114550" y="223308"/>
                </a:cubicBezTo>
                <a:cubicBezTo>
                  <a:pt x="2156354" y="207433"/>
                  <a:pt x="2138627" y="215370"/>
                  <a:pt x="2120900" y="223308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ihandform 57"/>
          <p:cNvSpPr/>
          <p:nvPr/>
        </p:nvSpPr>
        <p:spPr>
          <a:xfrm>
            <a:off x="3773642" y="6189173"/>
            <a:ext cx="581025" cy="75670"/>
          </a:xfrm>
          <a:custGeom>
            <a:avLst/>
            <a:gdLst>
              <a:gd name="connsiteX0" fmla="*/ 581025 w 581025"/>
              <a:gd name="connsiteY0" fmla="*/ 71437 h 75670"/>
              <a:gd name="connsiteX1" fmla="*/ 434975 w 581025"/>
              <a:gd name="connsiteY1" fmla="*/ 71437 h 75670"/>
              <a:gd name="connsiteX2" fmla="*/ 266700 w 581025"/>
              <a:gd name="connsiteY2" fmla="*/ 46037 h 75670"/>
              <a:gd name="connsiteX3" fmla="*/ 146050 w 581025"/>
              <a:gd name="connsiteY3" fmla="*/ 14287 h 75670"/>
              <a:gd name="connsiteX4" fmla="*/ 44450 w 581025"/>
              <a:gd name="connsiteY4" fmla="*/ 1587 h 75670"/>
              <a:gd name="connsiteX5" fmla="*/ 0 w 581025"/>
              <a:gd name="connsiteY5" fmla="*/ 4762 h 7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025" h="75670">
                <a:moveTo>
                  <a:pt x="581025" y="71437"/>
                </a:moveTo>
                <a:cubicBezTo>
                  <a:pt x="534193" y="73553"/>
                  <a:pt x="487362" y="75670"/>
                  <a:pt x="434975" y="71437"/>
                </a:cubicBezTo>
                <a:cubicBezTo>
                  <a:pt x="382588" y="67204"/>
                  <a:pt x="314854" y="55562"/>
                  <a:pt x="266700" y="46037"/>
                </a:cubicBezTo>
                <a:cubicBezTo>
                  <a:pt x="218546" y="36512"/>
                  <a:pt x="183092" y="21695"/>
                  <a:pt x="146050" y="14287"/>
                </a:cubicBezTo>
                <a:cubicBezTo>
                  <a:pt x="109008" y="6879"/>
                  <a:pt x="68792" y="3175"/>
                  <a:pt x="44450" y="1587"/>
                </a:cubicBezTo>
                <a:cubicBezTo>
                  <a:pt x="20108" y="0"/>
                  <a:pt x="10054" y="2381"/>
                  <a:pt x="0" y="4762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ihandform 58"/>
          <p:cNvSpPr/>
          <p:nvPr/>
        </p:nvSpPr>
        <p:spPr>
          <a:xfrm>
            <a:off x="2973542" y="6301885"/>
            <a:ext cx="1377950" cy="328612"/>
          </a:xfrm>
          <a:custGeom>
            <a:avLst/>
            <a:gdLst>
              <a:gd name="connsiteX0" fmla="*/ 0 w 1377950"/>
              <a:gd name="connsiteY0" fmla="*/ 0 h 328612"/>
              <a:gd name="connsiteX1" fmla="*/ 149225 w 1377950"/>
              <a:gd name="connsiteY1" fmla="*/ 34925 h 328612"/>
              <a:gd name="connsiteX2" fmla="*/ 288925 w 1377950"/>
              <a:gd name="connsiteY2" fmla="*/ 82550 h 328612"/>
              <a:gd name="connsiteX3" fmla="*/ 552450 w 1377950"/>
              <a:gd name="connsiteY3" fmla="*/ 120650 h 328612"/>
              <a:gd name="connsiteX4" fmla="*/ 647700 w 1377950"/>
              <a:gd name="connsiteY4" fmla="*/ 123825 h 328612"/>
              <a:gd name="connsiteX5" fmla="*/ 771525 w 1377950"/>
              <a:gd name="connsiteY5" fmla="*/ 155575 h 328612"/>
              <a:gd name="connsiteX6" fmla="*/ 923925 w 1377950"/>
              <a:gd name="connsiteY6" fmla="*/ 146050 h 328612"/>
              <a:gd name="connsiteX7" fmla="*/ 1028700 w 1377950"/>
              <a:gd name="connsiteY7" fmla="*/ 200025 h 328612"/>
              <a:gd name="connsiteX8" fmla="*/ 1292225 w 1377950"/>
              <a:gd name="connsiteY8" fmla="*/ 307975 h 328612"/>
              <a:gd name="connsiteX9" fmla="*/ 1377950 w 1377950"/>
              <a:gd name="connsiteY9" fmla="*/ 323850 h 3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950" h="328612">
                <a:moveTo>
                  <a:pt x="0" y="0"/>
                </a:moveTo>
                <a:cubicBezTo>
                  <a:pt x="50535" y="10583"/>
                  <a:pt x="101071" y="21167"/>
                  <a:pt x="149225" y="34925"/>
                </a:cubicBezTo>
                <a:cubicBezTo>
                  <a:pt x="197379" y="48683"/>
                  <a:pt x="221721" y="68263"/>
                  <a:pt x="288925" y="82550"/>
                </a:cubicBezTo>
                <a:cubicBezTo>
                  <a:pt x="356129" y="96837"/>
                  <a:pt x="492654" y="113771"/>
                  <a:pt x="552450" y="120650"/>
                </a:cubicBezTo>
                <a:cubicBezTo>
                  <a:pt x="612246" y="127529"/>
                  <a:pt x="611188" y="118004"/>
                  <a:pt x="647700" y="123825"/>
                </a:cubicBezTo>
                <a:cubicBezTo>
                  <a:pt x="684212" y="129646"/>
                  <a:pt x="725488" y="151871"/>
                  <a:pt x="771525" y="155575"/>
                </a:cubicBezTo>
                <a:cubicBezTo>
                  <a:pt x="817562" y="159279"/>
                  <a:pt x="881063" y="138642"/>
                  <a:pt x="923925" y="146050"/>
                </a:cubicBezTo>
                <a:cubicBezTo>
                  <a:pt x="966787" y="153458"/>
                  <a:pt x="967317" y="173038"/>
                  <a:pt x="1028700" y="200025"/>
                </a:cubicBezTo>
                <a:cubicBezTo>
                  <a:pt x="1090083" y="227012"/>
                  <a:pt x="1234017" y="287338"/>
                  <a:pt x="1292225" y="307975"/>
                </a:cubicBezTo>
                <a:cubicBezTo>
                  <a:pt x="1350433" y="328612"/>
                  <a:pt x="1364191" y="326231"/>
                  <a:pt x="1377950" y="32385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ihandform 59"/>
          <p:cNvSpPr/>
          <p:nvPr/>
        </p:nvSpPr>
        <p:spPr>
          <a:xfrm>
            <a:off x="3853017" y="6692410"/>
            <a:ext cx="219075" cy="88900"/>
          </a:xfrm>
          <a:custGeom>
            <a:avLst/>
            <a:gdLst>
              <a:gd name="connsiteX0" fmla="*/ 0 w 219075"/>
              <a:gd name="connsiteY0" fmla="*/ 0 h 88900"/>
              <a:gd name="connsiteX1" fmla="*/ 219075 w 219075"/>
              <a:gd name="connsiteY1" fmla="*/ 88900 h 88900"/>
              <a:gd name="connsiteX2" fmla="*/ 219075 w 219075"/>
              <a:gd name="connsiteY2" fmla="*/ 8890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 h="88900">
                <a:moveTo>
                  <a:pt x="0" y="0"/>
                </a:moveTo>
                <a:lnTo>
                  <a:pt x="219075" y="88900"/>
                </a:lnTo>
                <a:lnTo>
                  <a:pt x="219075" y="88900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ihandform 60"/>
          <p:cNvSpPr/>
          <p:nvPr/>
        </p:nvSpPr>
        <p:spPr>
          <a:xfrm>
            <a:off x="608167" y="4656706"/>
            <a:ext cx="873125" cy="365654"/>
          </a:xfrm>
          <a:custGeom>
            <a:avLst/>
            <a:gdLst>
              <a:gd name="connsiteX0" fmla="*/ 873125 w 873125"/>
              <a:gd name="connsiteY0" fmla="*/ 365654 h 365654"/>
              <a:gd name="connsiteX1" fmla="*/ 739775 w 873125"/>
              <a:gd name="connsiteY1" fmla="*/ 302154 h 365654"/>
              <a:gd name="connsiteX2" fmla="*/ 619125 w 873125"/>
              <a:gd name="connsiteY2" fmla="*/ 264054 h 365654"/>
              <a:gd name="connsiteX3" fmla="*/ 511175 w 873125"/>
              <a:gd name="connsiteY3" fmla="*/ 184679 h 365654"/>
              <a:gd name="connsiteX4" fmla="*/ 431800 w 873125"/>
              <a:gd name="connsiteY4" fmla="*/ 105304 h 365654"/>
              <a:gd name="connsiteX5" fmla="*/ 349250 w 873125"/>
              <a:gd name="connsiteY5" fmla="*/ 70379 h 365654"/>
              <a:gd name="connsiteX6" fmla="*/ 219075 w 873125"/>
              <a:gd name="connsiteY6" fmla="*/ 19579 h 365654"/>
              <a:gd name="connsiteX7" fmla="*/ 152400 w 873125"/>
              <a:gd name="connsiteY7" fmla="*/ 3704 h 365654"/>
              <a:gd name="connsiteX8" fmla="*/ 60325 w 873125"/>
              <a:gd name="connsiteY8" fmla="*/ 3704 h 365654"/>
              <a:gd name="connsiteX9" fmla="*/ 0 w 873125"/>
              <a:gd name="connsiteY9" fmla="*/ 25929 h 36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3125" h="365654">
                <a:moveTo>
                  <a:pt x="873125" y="365654"/>
                </a:moveTo>
                <a:cubicBezTo>
                  <a:pt x="827616" y="342370"/>
                  <a:pt x="782108" y="319087"/>
                  <a:pt x="739775" y="302154"/>
                </a:cubicBezTo>
                <a:cubicBezTo>
                  <a:pt x="697442" y="285221"/>
                  <a:pt x="657225" y="283633"/>
                  <a:pt x="619125" y="264054"/>
                </a:cubicBezTo>
                <a:cubicBezTo>
                  <a:pt x="581025" y="244475"/>
                  <a:pt x="542396" y="211137"/>
                  <a:pt x="511175" y="184679"/>
                </a:cubicBezTo>
                <a:cubicBezTo>
                  <a:pt x="479954" y="158221"/>
                  <a:pt x="458787" y="124354"/>
                  <a:pt x="431800" y="105304"/>
                </a:cubicBezTo>
                <a:cubicBezTo>
                  <a:pt x="404813" y="86254"/>
                  <a:pt x="384704" y="84667"/>
                  <a:pt x="349250" y="70379"/>
                </a:cubicBezTo>
                <a:cubicBezTo>
                  <a:pt x="313796" y="56092"/>
                  <a:pt x="251883" y="30692"/>
                  <a:pt x="219075" y="19579"/>
                </a:cubicBezTo>
                <a:cubicBezTo>
                  <a:pt x="186267" y="8467"/>
                  <a:pt x="178858" y="6350"/>
                  <a:pt x="152400" y="3704"/>
                </a:cubicBezTo>
                <a:cubicBezTo>
                  <a:pt x="125942" y="1058"/>
                  <a:pt x="85725" y="0"/>
                  <a:pt x="60325" y="3704"/>
                </a:cubicBezTo>
                <a:cubicBezTo>
                  <a:pt x="34925" y="7408"/>
                  <a:pt x="17462" y="16668"/>
                  <a:pt x="0" y="25929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ihandform 61"/>
          <p:cNvSpPr/>
          <p:nvPr/>
        </p:nvSpPr>
        <p:spPr>
          <a:xfrm>
            <a:off x="14442" y="4666760"/>
            <a:ext cx="641350" cy="314325"/>
          </a:xfrm>
          <a:custGeom>
            <a:avLst/>
            <a:gdLst>
              <a:gd name="connsiteX0" fmla="*/ 0 w 641350"/>
              <a:gd name="connsiteY0" fmla="*/ 0 h 314325"/>
              <a:gd name="connsiteX1" fmla="*/ 47625 w 641350"/>
              <a:gd name="connsiteY1" fmla="*/ 28575 h 314325"/>
              <a:gd name="connsiteX2" fmla="*/ 107950 w 641350"/>
              <a:gd name="connsiteY2" fmla="*/ 41275 h 314325"/>
              <a:gd name="connsiteX3" fmla="*/ 146050 w 641350"/>
              <a:gd name="connsiteY3" fmla="*/ 57150 h 314325"/>
              <a:gd name="connsiteX4" fmla="*/ 177800 w 641350"/>
              <a:gd name="connsiteY4" fmla="*/ 85725 h 314325"/>
              <a:gd name="connsiteX5" fmla="*/ 222250 w 641350"/>
              <a:gd name="connsiteY5" fmla="*/ 101600 h 314325"/>
              <a:gd name="connsiteX6" fmla="*/ 273050 w 641350"/>
              <a:gd name="connsiteY6" fmla="*/ 133350 h 314325"/>
              <a:gd name="connsiteX7" fmla="*/ 323850 w 641350"/>
              <a:gd name="connsiteY7" fmla="*/ 171450 h 314325"/>
              <a:gd name="connsiteX8" fmla="*/ 333375 w 641350"/>
              <a:gd name="connsiteY8" fmla="*/ 196850 h 314325"/>
              <a:gd name="connsiteX9" fmla="*/ 368300 w 641350"/>
              <a:gd name="connsiteY9" fmla="*/ 228600 h 314325"/>
              <a:gd name="connsiteX10" fmla="*/ 447675 w 641350"/>
              <a:gd name="connsiteY10" fmla="*/ 250825 h 314325"/>
              <a:gd name="connsiteX11" fmla="*/ 520700 w 641350"/>
              <a:gd name="connsiteY11" fmla="*/ 269875 h 314325"/>
              <a:gd name="connsiteX12" fmla="*/ 603250 w 641350"/>
              <a:gd name="connsiteY12" fmla="*/ 288925 h 314325"/>
              <a:gd name="connsiteX13" fmla="*/ 641350 w 641350"/>
              <a:gd name="connsiteY13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1350" h="314325">
                <a:moveTo>
                  <a:pt x="0" y="0"/>
                </a:moveTo>
                <a:cubicBezTo>
                  <a:pt x="14816" y="10848"/>
                  <a:pt x="29633" y="21696"/>
                  <a:pt x="47625" y="28575"/>
                </a:cubicBezTo>
                <a:cubicBezTo>
                  <a:pt x="65617" y="35454"/>
                  <a:pt x="91546" y="36512"/>
                  <a:pt x="107950" y="41275"/>
                </a:cubicBezTo>
                <a:cubicBezTo>
                  <a:pt x="124354" y="46038"/>
                  <a:pt x="134408" y="49742"/>
                  <a:pt x="146050" y="57150"/>
                </a:cubicBezTo>
                <a:cubicBezTo>
                  <a:pt x="157692" y="64558"/>
                  <a:pt x="165100" y="78317"/>
                  <a:pt x="177800" y="85725"/>
                </a:cubicBezTo>
                <a:cubicBezTo>
                  <a:pt x="190500" y="93133"/>
                  <a:pt x="206375" y="93663"/>
                  <a:pt x="222250" y="101600"/>
                </a:cubicBezTo>
                <a:cubicBezTo>
                  <a:pt x="238125" y="109537"/>
                  <a:pt x="256117" y="121708"/>
                  <a:pt x="273050" y="133350"/>
                </a:cubicBezTo>
                <a:cubicBezTo>
                  <a:pt x="289983" y="144992"/>
                  <a:pt x="313796" y="160867"/>
                  <a:pt x="323850" y="171450"/>
                </a:cubicBezTo>
                <a:cubicBezTo>
                  <a:pt x="333904" y="182033"/>
                  <a:pt x="325967" y="187325"/>
                  <a:pt x="333375" y="196850"/>
                </a:cubicBezTo>
                <a:cubicBezTo>
                  <a:pt x="340783" y="206375"/>
                  <a:pt x="349250" y="219604"/>
                  <a:pt x="368300" y="228600"/>
                </a:cubicBezTo>
                <a:cubicBezTo>
                  <a:pt x="387350" y="237596"/>
                  <a:pt x="447675" y="250825"/>
                  <a:pt x="447675" y="250825"/>
                </a:cubicBezTo>
                <a:lnTo>
                  <a:pt x="520700" y="269875"/>
                </a:lnTo>
                <a:cubicBezTo>
                  <a:pt x="546629" y="276225"/>
                  <a:pt x="583142" y="281517"/>
                  <a:pt x="603250" y="288925"/>
                </a:cubicBezTo>
                <a:cubicBezTo>
                  <a:pt x="623358" y="296333"/>
                  <a:pt x="632354" y="305329"/>
                  <a:pt x="641350" y="314325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ihandform 62"/>
          <p:cNvSpPr/>
          <p:nvPr/>
        </p:nvSpPr>
        <p:spPr>
          <a:xfrm>
            <a:off x="2055967" y="5870085"/>
            <a:ext cx="939800" cy="47625"/>
          </a:xfrm>
          <a:custGeom>
            <a:avLst/>
            <a:gdLst>
              <a:gd name="connsiteX0" fmla="*/ 0 w 939800"/>
              <a:gd name="connsiteY0" fmla="*/ 0 h 47625"/>
              <a:gd name="connsiteX1" fmla="*/ 123825 w 939800"/>
              <a:gd name="connsiteY1" fmla="*/ 25400 h 47625"/>
              <a:gd name="connsiteX2" fmla="*/ 285750 w 939800"/>
              <a:gd name="connsiteY2" fmla="*/ 44450 h 47625"/>
              <a:gd name="connsiteX3" fmla="*/ 307975 w 939800"/>
              <a:gd name="connsiteY3" fmla="*/ 44450 h 47625"/>
              <a:gd name="connsiteX4" fmla="*/ 457200 w 939800"/>
              <a:gd name="connsiteY4" fmla="*/ 31750 h 47625"/>
              <a:gd name="connsiteX5" fmla="*/ 758825 w 939800"/>
              <a:gd name="connsiteY5" fmla="*/ 38100 h 47625"/>
              <a:gd name="connsiteX6" fmla="*/ 939800 w 939800"/>
              <a:gd name="connsiteY6" fmla="*/ 22225 h 47625"/>
              <a:gd name="connsiteX7" fmla="*/ 939800 w 939800"/>
              <a:gd name="connsiteY7" fmla="*/ 222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800" h="47625">
                <a:moveTo>
                  <a:pt x="0" y="0"/>
                </a:moveTo>
                <a:cubicBezTo>
                  <a:pt x="38100" y="8996"/>
                  <a:pt x="76200" y="17992"/>
                  <a:pt x="123825" y="25400"/>
                </a:cubicBezTo>
                <a:cubicBezTo>
                  <a:pt x="171450" y="32808"/>
                  <a:pt x="255058" y="41275"/>
                  <a:pt x="285750" y="44450"/>
                </a:cubicBezTo>
                <a:cubicBezTo>
                  <a:pt x="316442" y="47625"/>
                  <a:pt x="279400" y="46567"/>
                  <a:pt x="307975" y="44450"/>
                </a:cubicBezTo>
                <a:cubicBezTo>
                  <a:pt x="336550" y="42333"/>
                  <a:pt x="457200" y="31750"/>
                  <a:pt x="457200" y="31750"/>
                </a:cubicBezTo>
                <a:cubicBezTo>
                  <a:pt x="532342" y="30692"/>
                  <a:pt x="678392" y="39688"/>
                  <a:pt x="758825" y="38100"/>
                </a:cubicBezTo>
                <a:cubicBezTo>
                  <a:pt x="839258" y="36513"/>
                  <a:pt x="939800" y="22225"/>
                  <a:pt x="939800" y="22225"/>
                </a:cubicBezTo>
                <a:lnTo>
                  <a:pt x="939800" y="22225"/>
                </a:ln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ihandform 63"/>
          <p:cNvSpPr/>
          <p:nvPr/>
        </p:nvSpPr>
        <p:spPr>
          <a:xfrm>
            <a:off x="2843367" y="5879610"/>
            <a:ext cx="679450" cy="176213"/>
          </a:xfrm>
          <a:custGeom>
            <a:avLst/>
            <a:gdLst>
              <a:gd name="connsiteX0" fmla="*/ 0 w 679450"/>
              <a:gd name="connsiteY0" fmla="*/ 117475 h 176213"/>
              <a:gd name="connsiteX1" fmla="*/ 180975 w 679450"/>
              <a:gd name="connsiteY1" fmla="*/ 174625 h 176213"/>
              <a:gd name="connsiteX2" fmla="*/ 450850 w 679450"/>
              <a:gd name="connsiteY2" fmla="*/ 107950 h 176213"/>
              <a:gd name="connsiteX3" fmla="*/ 615950 w 679450"/>
              <a:gd name="connsiteY3" fmla="*/ 41275 h 176213"/>
              <a:gd name="connsiteX4" fmla="*/ 663575 w 679450"/>
              <a:gd name="connsiteY4" fmla="*/ 12700 h 176213"/>
              <a:gd name="connsiteX5" fmla="*/ 679450 w 679450"/>
              <a:gd name="connsiteY5" fmla="*/ 0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450" h="176213">
                <a:moveTo>
                  <a:pt x="0" y="117475"/>
                </a:moveTo>
                <a:cubicBezTo>
                  <a:pt x="52916" y="146844"/>
                  <a:pt x="105833" y="176213"/>
                  <a:pt x="180975" y="174625"/>
                </a:cubicBezTo>
                <a:cubicBezTo>
                  <a:pt x="256117" y="173038"/>
                  <a:pt x="378354" y="130175"/>
                  <a:pt x="450850" y="107950"/>
                </a:cubicBezTo>
                <a:cubicBezTo>
                  <a:pt x="523346" y="85725"/>
                  <a:pt x="580496" y="57150"/>
                  <a:pt x="615950" y="41275"/>
                </a:cubicBezTo>
                <a:cubicBezTo>
                  <a:pt x="651404" y="25400"/>
                  <a:pt x="652992" y="19579"/>
                  <a:pt x="663575" y="12700"/>
                </a:cubicBezTo>
                <a:cubicBezTo>
                  <a:pt x="674158" y="5821"/>
                  <a:pt x="676804" y="2910"/>
                  <a:pt x="679450" y="0"/>
                </a:cubicBezTo>
              </a:path>
            </a:pathLst>
          </a:cu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hteck 64"/>
          <p:cNvSpPr/>
          <p:nvPr/>
        </p:nvSpPr>
        <p:spPr>
          <a:xfrm>
            <a:off x="2522135" y="4154950"/>
            <a:ext cx="61517" cy="13282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400991" y="4023773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Lompoc</a:t>
            </a:r>
            <a:endParaRPr lang="en-US" sz="1200" b="1" dirty="0"/>
          </a:p>
        </p:txBody>
      </p:sp>
      <p:cxnSp>
        <p:nvCxnSpPr>
          <p:cNvPr id="67" name="Gerade Verbindung 66"/>
          <p:cNvCxnSpPr/>
          <p:nvPr/>
        </p:nvCxnSpPr>
        <p:spPr>
          <a:xfrm>
            <a:off x="9525" y="4844562"/>
            <a:ext cx="43483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V="1">
            <a:off x="3676805" y="3938233"/>
            <a:ext cx="0" cy="2903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68"/>
          <p:cNvSpPr/>
          <p:nvPr/>
        </p:nvSpPr>
        <p:spPr>
          <a:xfrm>
            <a:off x="4644468" y="1161415"/>
            <a:ext cx="2661207" cy="19723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70" name="Gerade Verbindung 69"/>
          <p:cNvCxnSpPr/>
          <p:nvPr/>
        </p:nvCxnSpPr>
        <p:spPr>
          <a:xfrm flipH="1">
            <a:off x="0" y="1157828"/>
            <a:ext cx="4648753" cy="27791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H="1">
            <a:off x="4357842" y="3133725"/>
            <a:ext cx="2947834" cy="37079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74"/>
          <p:cNvSpPr/>
          <p:nvPr/>
        </p:nvSpPr>
        <p:spPr>
          <a:xfrm>
            <a:off x="23967" y="4679461"/>
            <a:ext cx="898525" cy="2190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 smtClean="0">
                <a:solidFill>
                  <a:schemeClr val="tx1"/>
                </a:solidFill>
              </a:rPr>
              <a:t>Outcrop at San Miguelito Canyon</a:t>
            </a:r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667300" y="5003310"/>
            <a:ext cx="61517" cy="13282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Depositional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Stages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3" descr="C:\Users\compac HP\Desktop\Structure Presentation\Cap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4221"/>
            <a:ext cx="1478206" cy="5826852"/>
          </a:xfrm>
          <a:prstGeom prst="rect">
            <a:avLst/>
          </a:prstGeom>
          <a:noFill/>
        </p:spPr>
      </p:pic>
      <p:sp>
        <p:nvSpPr>
          <p:cNvPr id="18" name="Rechteck 17"/>
          <p:cNvSpPr/>
          <p:nvPr/>
        </p:nvSpPr>
        <p:spPr>
          <a:xfrm>
            <a:off x="10274" y="2544024"/>
            <a:ext cx="1467932" cy="11860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1610" y="6575728"/>
            <a:ext cx="109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McCrory</a:t>
            </a:r>
            <a:r>
              <a:rPr lang="en-US" sz="1200" dirty="0" smtClean="0"/>
              <a:t>, 1995</a:t>
            </a:r>
            <a:endParaRPr lang="en-US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6158887" y="6519446"/>
            <a:ext cx="2985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Gutiérrez-Alonso and Gross, 1997</a:t>
            </a:r>
            <a:endParaRPr lang="en-US" sz="1600" dirty="0"/>
          </a:p>
        </p:txBody>
      </p:sp>
      <p:pic>
        <p:nvPicPr>
          <p:cNvPr id="27" name="Picture 2" descr="C:\Users\compac HP\Desktop\Structure Presentation\gutiérrez pics\Fig 1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17639" y="1038334"/>
            <a:ext cx="6962924" cy="5352836"/>
          </a:xfrm>
          <a:prstGeom prst="rect">
            <a:avLst/>
          </a:prstGeom>
          <a:noFill/>
        </p:spPr>
      </p:pic>
      <p:sp>
        <p:nvSpPr>
          <p:cNvPr id="28" name="Rechteck 27"/>
          <p:cNvSpPr/>
          <p:nvPr/>
        </p:nvSpPr>
        <p:spPr>
          <a:xfrm>
            <a:off x="6717671" y="928282"/>
            <a:ext cx="2262892" cy="26454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Deformational Stages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3" descr="C:\Users\compac HP\Desktop\Structure Presentation\Cap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4221"/>
            <a:ext cx="1478206" cy="5826852"/>
          </a:xfrm>
          <a:prstGeom prst="rect">
            <a:avLst/>
          </a:prstGeom>
          <a:noFill/>
        </p:spPr>
      </p:pic>
      <p:sp>
        <p:nvSpPr>
          <p:cNvPr id="18" name="Rechteck 17"/>
          <p:cNvSpPr/>
          <p:nvPr/>
        </p:nvSpPr>
        <p:spPr>
          <a:xfrm flipV="1">
            <a:off x="10274" y="1158844"/>
            <a:ext cx="1467932" cy="1385180"/>
          </a:xfrm>
          <a:prstGeom prst="rect">
            <a:avLst/>
          </a:prstGeom>
          <a:noFill/>
          <a:ln w="28575">
            <a:solidFill>
              <a:srgbClr val="071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1610" y="6575728"/>
            <a:ext cx="109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McCrory</a:t>
            </a:r>
            <a:r>
              <a:rPr lang="en-US" sz="1200" dirty="0" smtClean="0"/>
              <a:t>, 1995</a:t>
            </a:r>
            <a:endParaRPr lang="en-US" sz="1200" dirty="0"/>
          </a:p>
        </p:txBody>
      </p:sp>
      <p:sp>
        <p:nvSpPr>
          <p:cNvPr id="26" name="Textfeld 25"/>
          <p:cNvSpPr txBox="1"/>
          <p:nvPr/>
        </p:nvSpPr>
        <p:spPr>
          <a:xfrm>
            <a:off x="6158887" y="6521862"/>
            <a:ext cx="2985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Gutiérrez-Alonso and Gross, 1997</a:t>
            </a:r>
            <a:endParaRPr lang="en-US" sz="1600" dirty="0"/>
          </a:p>
        </p:txBody>
      </p:sp>
      <p:pic>
        <p:nvPicPr>
          <p:cNvPr id="27" name="Picture 2" descr="C:\Users\compac HP\Desktop\Structure Presentation\gutiérrez pics\Fig 1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17639" y="1038334"/>
            <a:ext cx="6962924" cy="5352836"/>
          </a:xfrm>
          <a:prstGeom prst="rect">
            <a:avLst/>
          </a:prstGeom>
          <a:noFill/>
        </p:spPr>
      </p:pic>
      <p:sp>
        <p:nvSpPr>
          <p:cNvPr id="28" name="Rechteck 27"/>
          <p:cNvSpPr/>
          <p:nvPr/>
        </p:nvSpPr>
        <p:spPr>
          <a:xfrm>
            <a:off x="2017639" y="3519392"/>
            <a:ext cx="6962924" cy="2984364"/>
          </a:xfrm>
          <a:prstGeom prst="rect">
            <a:avLst/>
          </a:prstGeom>
          <a:noFill/>
          <a:ln w="28575">
            <a:solidFill>
              <a:srgbClr val="0715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chemeClr val="tx1"/>
                </a:solidFill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Silica Diagenesis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fficeArt object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72037" y="1455420"/>
            <a:ext cx="3561398" cy="4865052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6" name="officeArt object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1500" y="1445895"/>
            <a:ext cx="3638550" cy="4865052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7" name="Rechteck 6"/>
          <p:cNvSpPr/>
          <p:nvPr/>
        </p:nvSpPr>
        <p:spPr>
          <a:xfrm>
            <a:off x="1349947" y="5648325"/>
            <a:ext cx="2393378" cy="16192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590675" y="1445895"/>
            <a:ext cx="1943100" cy="16192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368997" y="1000363"/>
            <a:ext cx="213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Silica Phase Changes</a:t>
            </a:r>
            <a:endParaRPr lang="en-US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712272" y="1038463"/>
            <a:ext cx="406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Stepped Changes in Porosity  with Depth</a:t>
            </a:r>
            <a:endParaRPr lang="en-US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872123" y="634072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Behl and Garrison, 1994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121557" y="6340728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Isaacs, 1981</a:t>
            </a:r>
            <a:endParaRPr lang="en-US" dirty="0"/>
          </a:p>
        </p:txBody>
      </p:sp>
      <p:sp>
        <p:nvSpPr>
          <p:cNvPr id="13" name="Rechteck 12"/>
          <p:cNvSpPr/>
          <p:nvPr/>
        </p:nvSpPr>
        <p:spPr>
          <a:xfrm>
            <a:off x="571500" y="3032912"/>
            <a:ext cx="188991" cy="1077362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6150007" y="1464473"/>
            <a:ext cx="1128979" cy="161925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4881091" y="3032912"/>
            <a:ext cx="225064" cy="1077362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Variety of Deformational Styles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738437" y="878123"/>
            <a:ext cx="4233863" cy="24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04" y="1778455"/>
            <a:ext cx="4742142" cy="32035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Grafik 13" descr="C:\Users\compac HP\Desktop\CHERT DiATOMIT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28" y="3592850"/>
            <a:ext cx="4776772" cy="313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77504" y="821149"/>
            <a:ext cx="3466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Snyder et al., 1983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Gutiérrez-Alonso and Gross, 1997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Behl and Garrison, 1994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 rot="19314060">
            <a:off x="6040046" y="5182042"/>
            <a:ext cx="260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 Parallel Compaction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459758" y="3261618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San Miguelito Canyon near Lompoc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4481" y="918692"/>
            <a:ext cx="3327787" cy="222862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>
          <a:xfrm>
            <a:off x="7320926" y="911169"/>
            <a:ext cx="1166812" cy="165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 smtClean="0">
                <a:solidFill>
                  <a:schemeClr val="tx1"/>
                </a:solidFill>
              </a:rPr>
              <a:t>Outcrop at Sweeney Road</a:t>
            </a:r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260887" y="2879844"/>
            <a:ext cx="105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Dibblee, 1988</a:t>
            </a:r>
            <a:endParaRPr lang="en-US" sz="1200" dirty="0"/>
          </a:p>
        </p:txBody>
      </p:sp>
      <p:sp>
        <p:nvSpPr>
          <p:cNvPr id="73" name="Rechteck 72"/>
          <p:cNvSpPr/>
          <p:nvPr/>
        </p:nvSpPr>
        <p:spPr>
          <a:xfrm>
            <a:off x="7259409" y="1045029"/>
            <a:ext cx="61517" cy="13282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601673" y="973373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Lompoc</a:t>
            </a:r>
            <a:endParaRPr lang="en-US" sz="1200" dirty="0"/>
          </a:p>
        </p:txBody>
      </p:sp>
      <p:sp>
        <p:nvSpPr>
          <p:cNvPr id="77" name="Rechteck 76"/>
          <p:cNvSpPr/>
          <p:nvPr/>
        </p:nvSpPr>
        <p:spPr>
          <a:xfrm>
            <a:off x="5324481" y="1382064"/>
            <a:ext cx="898525" cy="2190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" b="1" dirty="0" smtClean="0">
                <a:solidFill>
                  <a:schemeClr val="tx1"/>
                </a:solidFill>
              </a:rPr>
              <a:t>Outcrop at San Miguelito Canyon</a:t>
            </a:r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5843983" y="1668077"/>
            <a:ext cx="61517" cy="132821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1" name="Rechteck 80"/>
          <p:cNvSpPr/>
          <p:nvPr/>
        </p:nvSpPr>
        <p:spPr>
          <a:xfrm>
            <a:off x="82254" y="4953473"/>
            <a:ext cx="2829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Sweeney Road near Lompoc</a:t>
            </a:r>
            <a:endParaRPr lang="en-US" dirty="0"/>
          </a:p>
        </p:txBody>
      </p:sp>
      <p:sp>
        <p:nvSpPr>
          <p:cNvPr id="86" name="Rechteck 85"/>
          <p:cNvSpPr/>
          <p:nvPr/>
        </p:nvSpPr>
        <p:spPr>
          <a:xfrm>
            <a:off x="832318" y="5947678"/>
            <a:ext cx="118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Diagenesis</a:t>
            </a:r>
            <a:endParaRPr lang="en-US" dirty="0"/>
          </a:p>
        </p:txBody>
      </p:sp>
      <p:sp>
        <p:nvSpPr>
          <p:cNvPr id="87" name="Rechteck 86"/>
          <p:cNvSpPr/>
          <p:nvPr/>
        </p:nvSpPr>
        <p:spPr>
          <a:xfrm>
            <a:off x="832318" y="6253639"/>
            <a:ext cx="104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Tectonics</a:t>
            </a:r>
            <a:endParaRPr lang="en-US" dirty="0"/>
          </a:p>
        </p:txBody>
      </p:sp>
      <p:sp>
        <p:nvSpPr>
          <p:cNvPr id="88" name="Rechteck 87"/>
          <p:cNvSpPr/>
          <p:nvPr/>
        </p:nvSpPr>
        <p:spPr>
          <a:xfrm>
            <a:off x="814212" y="5632664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Deposition</a:t>
            </a:r>
            <a:endParaRPr lang="en-US" dirty="0"/>
          </a:p>
        </p:txBody>
      </p:sp>
      <p:sp>
        <p:nvSpPr>
          <p:cNvPr id="89" name="Ellipse 88"/>
          <p:cNvSpPr/>
          <p:nvPr/>
        </p:nvSpPr>
        <p:spPr>
          <a:xfrm>
            <a:off x="543212" y="5495453"/>
            <a:ext cx="1720162" cy="13001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Questions to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Address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8860" y="1590675"/>
            <a:ext cx="801014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How is shortening in the Santa Maria Basin ... ?</a:t>
            </a:r>
          </a:p>
          <a:p>
            <a:pPr algn="ctr"/>
            <a:endParaRPr lang="en-US" sz="3200" dirty="0" smtClean="0"/>
          </a:p>
          <a:p>
            <a:pPr marL="2628900" lvl="5" indent="-342900">
              <a:buAutoNum type="arabicParenR"/>
            </a:pPr>
            <a:r>
              <a:rPr lang="en-US" sz="3200" dirty="0" smtClean="0"/>
              <a:t> Accommodated</a:t>
            </a:r>
          </a:p>
          <a:p>
            <a:pPr marL="2628900" lvl="5" indent="-342900">
              <a:buAutoNum type="arabicParenR"/>
            </a:pPr>
            <a:endParaRPr lang="en-US" sz="3200" dirty="0" smtClean="0"/>
          </a:p>
          <a:p>
            <a:pPr marL="2628900" lvl="5" indent="-342900">
              <a:buAutoNum type="arabicParenR"/>
            </a:pPr>
            <a:r>
              <a:rPr lang="en-US" sz="3200" dirty="0" smtClean="0"/>
              <a:t> Recorded</a:t>
            </a:r>
          </a:p>
          <a:p>
            <a:pPr marL="2628900" lvl="5" indent="-342900">
              <a:buAutoNum type="arabicParenR"/>
            </a:pPr>
            <a:endParaRPr lang="en-US" sz="3200" dirty="0" smtClean="0"/>
          </a:p>
          <a:p>
            <a:pPr marL="2628900" lvl="5" indent="-342900">
              <a:buAutoNum type="arabicParenR"/>
            </a:pPr>
            <a:r>
              <a:rPr lang="en-US" sz="3200" dirty="0" smtClean="0"/>
              <a:t> Distributed</a:t>
            </a:r>
          </a:p>
          <a:p>
            <a:pPr marL="342900" indent="-3429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fficeArt object" descr="C:\Users\compac HP\Desktop\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97166" y="3707933"/>
            <a:ext cx="4486275" cy="1355413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bevel/>
          </a:ln>
          <a:effectLst/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Hypothesis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9328" y="806304"/>
            <a:ext cx="8811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 is a significant amount of shortening that is additive to larger models </a:t>
            </a:r>
          </a:p>
        </p:txBody>
      </p:sp>
      <p:pic>
        <p:nvPicPr>
          <p:cNvPr id="5" name="Picture 2" descr="E:\xsections\USGS Cross Section &amp; Recon 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" y="1418832"/>
            <a:ext cx="7310519" cy="2347212"/>
          </a:xfrm>
          <a:prstGeom prst="rect">
            <a:avLst/>
          </a:prstGeom>
          <a:noFill/>
        </p:spPr>
      </p:pic>
      <p:pic>
        <p:nvPicPr>
          <p:cNvPr id="6" name="Grafik 5" descr="C:\Users\compac HP\Desktop\MAP!!!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141" y="3707934"/>
            <a:ext cx="4036346" cy="31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5988" y="5222804"/>
            <a:ext cx="2713206" cy="15551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695325" y="1163830"/>
            <a:ext cx="2100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Namson &amp; Davis, 1988</a:t>
            </a:r>
            <a:endParaRPr lang="en-US" sz="1600" b="1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4518767" y="4818572"/>
            <a:ext cx="2505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Gutiérrez-Alonso &amp; Gross, 1997</a:t>
            </a:r>
            <a:endParaRPr lang="en-US" sz="1400" b="1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239141" y="6484412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Dibblee, 1988</a:t>
            </a:r>
            <a:endParaRPr lang="en-US" sz="1600" b="1" i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108672" y="5184702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Behl, 1992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8" descr="C:\Users\compac HP\Desktop\Advancement Presentation\Captur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76008" y="3707933"/>
            <a:ext cx="1185542" cy="5704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4" name="Rechteck 13"/>
          <p:cNvSpPr/>
          <p:nvPr/>
        </p:nvSpPr>
        <p:spPr>
          <a:xfrm>
            <a:off x="6484690" y="4420998"/>
            <a:ext cx="328030" cy="18189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6361550" y="3707933"/>
            <a:ext cx="451170" cy="7130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5335398" y="4278385"/>
            <a:ext cx="9307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6288071" y="6587455"/>
            <a:ext cx="873664" cy="952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335696" y="624241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mm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5176008" y="4278384"/>
            <a:ext cx="1308682" cy="142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975405" y="2996603"/>
            <a:ext cx="1709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16.8 % shortening</a:t>
            </a:r>
            <a:endParaRPr lang="en-US" sz="1600" b="1" dirty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3280097" y="3375821"/>
            <a:ext cx="744484" cy="273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4518767" y="3375821"/>
            <a:ext cx="523016" cy="2733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/>
          <p:cNvCxnSpPr/>
          <p:nvPr/>
        </p:nvCxnSpPr>
        <p:spPr>
          <a:xfrm rot="16200000" flipH="1">
            <a:off x="3555519" y="4304391"/>
            <a:ext cx="2624562" cy="935199"/>
          </a:xfrm>
          <a:prstGeom prst="bentConnector3">
            <a:avLst>
              <a:gd name="adj1" fmla="val 99863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>
            <a:off x="4126407" y="316588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+</a:t>
            </a:r>
            <a:endParaRPr lang="en-US" dirty="0"/>
          </a:p>
        </p:txBody>
      </p:sp>
      <p:sp>
        <p:nvSpPr>
          <p:cNvPr id="55" name="Rechteck 54"/>
          <p:cNvSpPr/>
          <p:nvPr/>
        </p:nvSpPr>
        <p:spPr>
          <a:xfrm>
            <a:off x="1425636" y="3396712"/>
            <a:ext cx="1183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Map-Scale</a:t>
            </a:r>
            <a:endParaRPr lang="en-US" dirty="0"/>
          </a:p>
        </p:txBody>
      </p:sp>
      <p:sp>
        <p:nvSpPr>
          <p:cNvPr id="56" name="Rechteck 55"/>
          <p:cNvSpPr/>
          <p:nvPr/>
        </p:nvSpPr>
        <p:spPr>
          <a:xfrm>
            <a:off x="5600348" y="3375821"/>
            <a:ext cx="152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Outcrop-Scale</a:t>
            </a:r>
            <a:endParaRPr lang="en-US" dirty="0"/>
          </a:p>
        </p:txBody>
      </p:sp>
      <p:sp>
        <p:nvSpPr>
          <p:cNvPr id="57" name="Rechteck 56"/>
          <p:cNvSpPr/>
          <p:nvPr/>
        </p:nvSpPr>
        <p:spPr>
          <a:xfrm>
            <a:off x="4830093" y="5668104"/>
            <a:ext cx="130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Micro-Scale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9144000" cy="9905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Topics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41139" y="1677798"/>
            <a:ext cx="843436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Geologic Setting and Tectonic History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Previous Work on Restoration of Fold and Thrust Belts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The Monterey and Sisquoc Formation</a:t>
            </a:r>
          </a:p>
          <a:p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Hypotheses to Test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Methods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Hypothesis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II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09612" y="864198"/>
            <a:ext cx="761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Outcrop structures differ in style and amount of deformation depending on map-scale synclinal and anticlinal wavelengths, diagenetic state, and structural position.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Style and amount of deformation at outcrop-scale is spatially variable and does not necessarily represent the overall regional strain.</a:t>
            </a:r>
          </a:p>
        </p:txBody>
      </p:sp>
      <p:pic>
        <p:nvPicPr>
          <p:cNvPr id="5" name="Grafik 4" descr="C:\Users\compac HP\Desktop\MAP!!!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2785582"/>
            <a:ext cx="4381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fficeArt object" descr="C:\Users\compac HP\Desktop\1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524375" y="2785581"/>
            <a:ext cx="4524374" cy="1724026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bevel/>
          </a:ln>
          <a:effectLst/>
        </p:spPr>
      </p:pic>
      <p:pic>
        <p:nvPicPr>
          <p:cNvPr id="7" name="Picture 3" descr="C:\Users\compac HP\Desktop\San Migueli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4850" y="4679451"/>
            <a:ext cx="4524374" cy="15256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4448175" y="4270708"/>
            <a:ext cx="215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Gutiérrez-Alonso &amp; Gross, 1997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47625" y="6205057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Dibblee, 1988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4438650" y="5975683"/>
            <a:ext cx="215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Gutiérrez-Alonso &amp; Gross, 1997</a:t>
            </a:r>
            <a:endParaRPr lang="en-US" sz="1200" dirty="0"/>
          </a:p>
        </p:txBody>
      </p:sp>
      <p:pic>
        <p:nvPicPr>
          <p:cNvPr id="11" name="Picture 8" descr="C:\Users\compac HP\Desktop\Advancement Presentation\Capt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8855" y="2827527"/>
            <a:ext cx="1452983" cy="66104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Rechteck 11"/>
          <p:cNvSpPr/>
          <p:nvPr/>
        </p:nvSpPr>
        <p:spPr>
          <a:xfrm>
            <a:off x="6466439" y="3604137"/>
            <a:ext cx="513014" cy="282562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6561838" y="2827527"/>
            <a:ext cx="417615" cy="7766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5108855" y="3488568"/>
            <a:ext cx="1357585" cy="1155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Hypothesis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 III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08280" y="6350169"/>
            <a:ext cx="1337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Frehner, 2011</a:t>
            </a:r>
            <a:endParaRPr 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41195" y="932822"/>
            <a:ext cx="825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Extensive folding or faulting at outcrop-scale would reflect the geometric position in an anticline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This can be of different degree at different structural locations</a:t>
            </a:r>
          </a:p>
        </p:txBody>
      </p:sp>
      <p:pic>
        <p:nvPicPr>
          <p:cNvPr id="13" name="Grafik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650" y="2079697"/>
            <a:ext cx="6286500" cy="39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Map</a:t>
            </a: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-Scale Analysis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Grafik 4" descr="C:\Users\compac HP\Desktop\MAP!!!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06" y="993244"/>
            <a:ext cx="5226394" cy="426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83806" y="5204157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Dibblee, 1988</a:t>
            </a:r>
            <a:endParaRPr lang="en-US" sz="1600" dirty="0"/>
          </a:p>
        </p:txBody>
      </p:sp>
      <p:pic>
        <p:nvPicPr>
          <p:cNvPr id="11" name="Picture 2" descr="C:\Users\compac HP\Desktop\Bild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1674" y="5204157"/>
            <a:ext cx="7172325" cy="1535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Outcrop</a:t>
            </a: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-Scale Analysis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Grafik 5" descr="C:\Users\compac HP\Desktop\Restore 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6960" y="3062704"/>
            <a:ext cx="4629150" cy="37518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16960" y="6476043"/>
            <a:ext cx="302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Interpretation by Stefano Mazzoni</a:t>
            </a:r>
            <a:endParaRPr lang="en-US" sz="1600" dirty="0"/>
          </a:p>
        </p:txBody>
      </p:sp>
      <p:pic>
        <p:nvPicPr>
          <p:cNvPr id="7" name="Grafik 6" descr="C:\Users\compac HP\Desktop\MAP!!!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2" y="1077134"/>
            <a:ext cx="4026244" cy="323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fficeArt object" descr="C:\Users\compac HP\Desktop\1.JPG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210050" y="993244"/>
            <a:ext cx="4524374" cy="1724026"/>
          </a:xfrm>
          <a:prstGeom prst="rect">
            <a:avLst/>
          </a:prstGeom>
          <a:ln w="12700" cap="flat">
            <a:solidFill>
              <a:srgbClr val="000000"/>
            </a:solidFill>
            <a:prstDash val="solid"/>
            <a:bevel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4182891" y="2458377"/>
            <a:ext cx="2156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Gutiérrez-Alonso &amp; Gross, 1997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3741" y="4185589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Dibblee, 1988</a:t>
            </a:r>
            <a:endParaRPr lang="en-US" sz="1600" dirty="0"/>
          </a:p>
        </p:txBody>
      </p:sp>
      <p:sp>
        <p:nvSpPr>
          <p:cNvPr id="11" name="Rechteck 10"/>
          <p:cNvSpPr/>
          <p:nvPr/>
        </p:nvSpPr>
        <p:spPr>
          <a:xfrm>
            <a:off x="6608398" y="1982711"/>
            <a:ext cx="299387" cy="172016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26733" y="1047562"/>
            <a:ext cx="2978590" cy="763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5300757" y="1077134"/>
            <a:ext cx="142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Sweeney Road</a:t>
            </a:r>
            <a:endParaRPr lang="en-US" sz="1600" b="1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6174463" y="2154727"/>
            <a:ext cx="537414" cy="10683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References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90500" y="941027"/>
            <a:ext cx="8509247" cy="6307580"/>
          </a:xfrm>
        </p:spPr>
        <p:txBody>
          <a:bodyPr>
            <a:noAutofit/>
          </a:bodyPr>
          <a:lstStyle/>
          <a:p>
            <a:r>
              <a:rPr lang="en-US" sz="1200" b="1" dirty="0" smtClean="0"/>
              <a:t>Behl, R.J., 1992, </a:t>
            </a:r>
            <a:r>
              <a:rPr lang="en-US" sz="1200" dirty="0" err="1" smtClean="0"/>
              <a:t>Chertification</a:t>
            </a:r>
            <a:r>
              <a:rPr lang="en-US" sz="1200" dirty="0" smtClean="0"/>
              <a:t> in the Monterey Formation of California and deep- sea sediments of the west Pacific: University of California, Santa Cruz, 313 p</a:t>
            </a:r>
          </a:p>
          <a:p>
            <a:r>
              <a:rPr lang="en-US" sz="1200" b="1" dirty="0" smtClean="0"/>
              <a:t>Behl, R.J., and Garrison, R.E., 1994, </a:t>
            </a:r>
            <a:r>
              <a:rPr lang="en-US" sz="1200" dirty="0" smtClean="0"/>
              <a:t>The Origin of Chert in the Monterey Formation of California (USA): Siliceous, Phosphatic and Glauconitic Sediments of the Tertiary and Mesozoic,, p. 101–132</a:t>
            </a:r>
          </a:p>
          <a:p>
            <a:r>
              <a:rPr lang="en-US" sz="1200" b="1" dirty="0" smtClean="0"/>
              <a:t>Dibblee, T.W., 1988</a:t>
            </a:r>
            <a:r>
              <a:rPr lang="en-US" sz="1200" dirty="0" smtClean="0"/>
              <a:t>, Geologic Map of the Lompoc Hills and Point Conception, Lompoc and Surf, Los Alamos, Point </a:t>
            </a:r>
            <a:r>
              <a:rPr lang="en-US" sz="1200" dirty="0" err="1" smtClean="0"/>
              <a:t>Arguello</a:t>
            </a:r>
            <a:r>
              <a:rPr lang="en-US" sz="1200" dirty="0" smtClean="0"/>
              <a:t> and </a:t>
            </a:r>
            <a:r>
              <a:rPr lang="en-US" sz="1200" dirty="0" err="1" smtClean="0"/>
              <a:t>Tranquillon</a:t>
            </a:r>
            <a:r>
              <a:rPr lang="en-US" sz="1200" dirty="0" smtClean="0"/>
              <a:t> Mountain, Santa Rosa Hills and </a:t>
            </a:r>
            <a:r>
              <a:rPr lang="en-US" sz="1200" dirty="0" err="1" smtClean="0"/>
              <a:t>Sacate</a:t>
            </a:r>
            <a:r>
              <a:rPr lang="en-US" sz="1200" dirty="0" smtClean="0"/>
              <a:t> Quadrangles, Santa Barbara County, California: Dibblee Geological Foundation</a:t>
            </a:r>
          </a:p>
          <a:p>
            <a:r>
              <a:rPr lang="en-US" sz="1200" b="1" dirty="0" err="1" smtClean="0"/>
              <a:t>Duebendorfer</a:t>
            </a:r>
            <a:r>
              <a:rPr lang="en-US" sz="1200" b="1" dirty="0" smtClean="0"/>
              <a:t>, E., 2002, </a:t>
            </a:r>
            <a:r>
              <a:rPr lang="en-US" sz="1200" dirty="0" smtClean="0"/>
              <a:t>Penetrative strain at shallow crustal levels: The role of pressure solution in accommodating regional shortening strain, Ventura basin, western Transverse Ranges, California: Geological Society of America Special Papers</a:t>
            </a:r>
          </a:p>
          <a:p>
            <a:r>
              <a:rPr lang="en-US" sz="1200" b="1" dirty="0" smtClean="0"/>
              <a:t>Frehner M., 2011, </a:t>
            </a:r>
            <a:r>
              <a:rPr lang="en-US" sz="1200" dirty="0" smtClean="0"/>
              <a:t>The neutral lines in buckle folds, Journal of Structural Geology 33, 1501-1508</a:t>
            </a:r>
          </a:p>
          <a:p>
            <a:r>
              <a:rPr lang="en-US" sz="1200" b="1" dirty="0" smtClean="0"/>
              <a:t>Gutiérrez-Alonso, G., and Gross, M.R., 1997</a:t>
            </a:r>
            <a:r>
              <a:rPr lang="en-US" sz="1200" dirty="0" smtClean="0"/>
              <a:t>, Geometry of inverted faults and related folds in the Monterey formation: implications for the structural evolution of the southern Santa Maria basin, California: Journal of Structural Geology</a:t>
            </a:r>
          </a:p>
          <a:p>
            <a:r>
              <a:rPr lang="en-US" sz="1200" b="1" dirty="0" smtClean="0"/>
              <a:t>Isaacs, C.M., 1981, </a:t>
            </a:r>
            <a:r>
              <a:rPr lang="en-US" sz="1200" dirty="0" smtClean="0"/>
              <a:t>Porosity Reduction During Diagenesis of the Monterey Formation, Santa Barbara Coastal Area, California: , p. 257–271.</a:t>
            </a:r>
          </a:p>
          <a:p>
            <a:r>
              <a:rPr lang="en-US" sz="1200" b="1" dirty="0" err="1" smtClean="0"/>
              <a:t>Koyi</a:t>
            </a:r>
            <a:r>
              <a:rPr lang="en-US" sz="1200" b="1" dirty="0" smtClean="0"/>
              <a:t>, H.A. et al., 2007, </a:t>
            </a:r>
            <a:r>
              <a:rPr lang="en-US" sz="1200" dirty="0" smtClean="0"/>
              <a:t>The Significance of Penetrative Strain in the Restoration of Shortened Layers - Insights from Sand Models and the Spanish Pyrenees: Thrust tectonics and hydrocarbon systems: AAPG Memoir, v. 82</a:t>
            </a:r>
          </a:p>
          <a:p>
            <a:r>
              <a:rPr lang="en-US" sz="1200" b="1" dirty="0" err="1" smtClean="0"/>
              <a:t>Mukul</a:t>
            </a:r>
            <a:r>
              <a:rPr lang="en-US" sz="1200" b="1" dirty="0" smtClean="0"/>
              <a:t>, M., and </a:t>
            </a:r>
            <a:r>
              <a:rPr lang="en-US" sz="1200" b="1" dirty="0" err="1" smtClean="0"/>
              <a:t>Mitra</a:t>
            </a:r>
            <a:r>
              <a:rPr lang="en-US" sz="1200" b="1" dirty="0" smtClean="0"/>
              <a:t>, G., 1998</a:t>
            </a:r>
            <a:r>
              <a:rPr lang="en-US" sz="1200" dirty="0" smtClean="0"/>
              <a:t>, Finite strain and strain variation analysis in the </a:t>
            </a:r>
            <a:r>
              <a:rPr lang="en-US" sz="1200" dirty="0" err="1" smtClean="0"/>
              <a:t>Sheeprock</a:t>
            </a:r>
            <a:r>
              <a:rPr lang="en-US" sz="1200" dirty="0" smtClean="0"/>
              <a:t> Thrust Sheet: an internal thrust sheet in the Provo salient of the Sevier Fold-and-Thrust belt, Central Utah: Journal of Structural Geology</a:t>
            </a:r>
          </a:p>
          <a:p>
            <a:r>
              <a:rPr lang="en-US" sz="1200" b="1" dirty="0" smtClean="0"/>
              <a:t>Namson, J., and Davis, T.L., 1990</a:t>
            </a:r>
            <a:r>
              <a:rPr lang="en-US" sz="1200" dirty="0" smtClean="0"/>
              <a:t>, Late Cenozoic Fold and Thrust Belt of the Southern Coast Ranges and Santa Maria Basin, California: AAPG Bulletin, v. 74, p. 467–492.</a:t>
            </a:r>
          </a:p>
          <a:p>
            <a:r>
              <a:rPr lang="en-US" sz="1200" b="1" dirty="0" smtClean="0"/>
              <a:t>Namson, J., and Davis, T.L., 1988, </a:t>
            </a:r>
            <a:r>
              <a:rPr lang="en-US" sz="1200" dirty="0" smtClean="0"/>
              <a:t>Structural transect of the western Transverse Ranges, California: Implications for </a:t>
            </a:r>
            <a:r>
              <a:rPr lang="en-US" sz="1200" dirty="0" err="1" smtClean="0"/>
              <a:t>lithospheric</a:t>
            </a:r>
            <a:r>
              <a:rPr lang="en-US" sz="1200" dirty="0" smtClean="0"/>
              <a:t> kinematics and seismic risk evaluation</a:t>
            </a:r>
          </a:p>
          <a:p>
            <a:r>
              <a:rPr lang="en-US" sz="1200" b="1" dirty="0" smtClean="0"/>
              <a:t>Snyder, W.S., </a:t>
            </a:r>
            <a:r>
              <a:rPr lang="en-US" sz="1200" b="1" dirty="0" err="1" smtClean="0"/>
              <a:t>Brueckner</a:t>
            </a:r>
            <a:r>
              <a:rPr lang="en-US" sz="1200" b="1" dirty="0" smtClean="0"/>
              <a:t>, H.K., and </a:t>
            </a:r>
            <a:r>
              <a:rPr lang="en-US" sz="1200" b="1" dirty="0" err="1" smtClean="0"/>
              <a:t>Schweickert</a:t>
            </a:r>
            <a:r>
              <a:rPr lang="en-US" sz="1200" b="1" dirty="0" smtClean="0"/>
              <a:t>, R.A., 1983</a:t>
            </a:r>
            <a:r>
              <a:rPr lang="en-US" sz="1200" dirty="0" smtClean="0"/>
              <a:t>, Deformational Styles in the Monterey Formation and Other Siliceous Sedimentary Rocks: , p. 151–170.</a:t>
            </a:r>
          </a:p>
          <a:p>
            <a:r>
              <a:rPr lang="en-US" sz="1200" b="1" dirty="0" smtClean="0"/>
              <a:t>Snyder, W.S., 1987</a:t>
            </a:r>
            <a:r>
              <a:rPr lang="en-US" sz="1200" dirty="0" smtClean="0"/>
              <a:t>, Structure of the Monterey Formation: </a:t>
            </a:r>
            <a:r>
              <a:rPr lang="en-US" sz="1200" dirty="0" err="1" smtClean="0"/>
              <a:t>stratigraphic</a:t>
            </a:r>
            <a:r>
              <a:rPr lang="en-US" sz="1200" dirty="0" smtClean="0"/>
              <a:t>, </a:t>
            </a:r>
            <a:r>
              <a:rPr lang="en-US" sz="1200" dirty="0" err="1" smtClean="0"/>
              <a:t>diagenetic</a:t>
            </a:r>
            <a:r>
              <a:rPr lang="en-US" sz="1200" dirty="0" smtClean="0"/>
              <a:t>, and tectonic influences on style and timing. In: Cenozoic Basin Development of Coastal California: </a:t>
            </a:r>
            <a:r>
              <a:rPr lang="en-US" sz="1200" dirty="0" err="1" smtClean="0"/>
              <a:t>Rubey</a:t>
            </a:r>
            <a:r>
              <a:rPr lang="en-US" sz="1200" dirty="0" smtClean="0"/>
              <a:t> Volume VI (</a:t>
            </a:r>
            <a:r>
              <a:rPr lang="en-US" sz="1200" dirty="0" err="1" smtClean="0"/>
              <a:t>Eds</a:t>
            </a:r>
            <a:r>
              <a:rPr lang="en-US" sz="1200" dirty="0" smtClean="0"/>
              <a:t> R.V. Ingersoll and W.E. Ernst), pp. 321–347. Prentice-Hall, Englewood Cliffs.</a:t>
            </a:r>
          </a:p>
          <a:p>
            <a:r>
              <a:rPr lang="en-US" sz="1200" b="1" dirty="0" smtClean="0"/>
              <a:t>Thomas, W.A., 2007, </a:t>
            </a:r>
            <a:r>
              <a:rPr lang="en-US" sz="1200" dirty="0" smtClean="0"/>
              <a:t>Balancing tectonic shortening in contrasting deformation styles through a mechanically heterogeneous stratigraphic succession: Geological Society of America Special Papers</a:t>
            </a:r>
          </a:p>
          <a:p>
            <a:pPr>
              <a:buNone/>
            </a:pP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Geographic and Geological Setting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77119" y="6497721"/>
            <a:ext cx="2889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Modified after Onderdonk, 2007</a:t>
            </a:r>
            <a:endParaRPr lang="en-US" sz="1600" dirty="0"/>
          </a:p>
        </p:txBody>
      </p:sp>
      <p:pic>
        <p:nvPicPr>
          <p:cNvPr id="30722" name="Picture 2" descr="http://www.california-map.org/california-n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" y="2324100"/>
            <a:ext cx="2005028" cy="2217806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747235" y="3926681"/>
            <a:ext cx="188119" cy="185737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8" name="Gerade Verbindung 7"/>
          <p:cNvCxnSpPr>
            <a:endCxn id="7" idx="0"/>
          </p:cNvCxnSpPr>
          <p:nvPr/>
        </p:nvCxnSpPr>
        <p:spPr>
          <a:xfrm flipH="1">
            <a:off x="841295" y="972091"/>
            <a:ext cx="1227535" cy="29545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>
            <a:stCxn id="7" idx="2"/>
          </p:cNvCxnSpPr>
          <p:nvPr/>
        </p:nvCxnSpPr>
        <p:spPr>
          <a:xfrm>
            <a:off x="841295" y="4112418"/>
            <a:ext cx="1227535" cy="2376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8830" y="972091"/>
            <a:ext cx="6981825" cy="551657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321" y="4311074"/>
            <a:ext cx="10486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california-map.org</a:t>
            </a:r>
            <a:endParaRPr lang="en-US" sz="900" dirty="0"/>
          </a:p>
        </p:txBody>
      </p:sp>
      <p:sp>
        <p:nvSpPr>
          <p:cNvPr id="12" name="Textfeld 11"/>
          <p:cNvSpPr txBox="1"/>
          <p:nvPr/>
        </p:nvSpPr>
        <p:spPr>
          <a:xfrm rot="254350">
            <a:off x="3762018" y="3194630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Lompoc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 rot="1933971">
            <a:off x="2702424" y="2217737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Orcutt Anticline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 rot="1488821">
            <a:off x="2910359" y="1591049"/>
            <a:ext cx="1058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 Maria Valley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 rot="2437985">
            <a:off x="4012303" y="2227529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 Canyon Anticline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feld 15"/>
          <p:cNvSpPr txBox="1"/>
          <p:nvPr/>
        </p:nvSpPr>
        <p:spPr>
          <a:xfrm rot="1097980">
            <a:off x="4495471" y="2809235"/>
            <a:ext cx="8162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 -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 rot="816595">
            <a:off x="2646772" y="3670002"/>
            <a:ext cx="14510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Miguelito        Syncline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 rot="1150793">
            <a:off x="5061737" y="4075071"/>
            <a:ext cx="10518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Tequepis Anticline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feld 18"/>
          <p:cNvSpPr txBox="1"/>
          <p:nvPr/>
        </p:nvSpPr>
        <p:spPr>
          <a:xfrm rot="1623492">
            <a:off x="5268430" y="3138280"/>
            <a:ext cx="712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Alamos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feld 19"/>
          <p:cNvSpPr txBox="1"/>
          <p:nvPr/>
        </p:nvSpPr>
        <p:spPr>
          <a:xfrm rot="2059562">
            <a:off x="5965181" y="3627043"/>
            <a:ext cx="5725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feld 20"/>
          <p:cNvSpPr txBox="1"/>
          <p:nvPr/>
        </p:nvSpPr>
        <p:spPr>
          <a:xfrm rot="831907">
            <a:off x="4338891" y="3275982"/>
            <a:ext cx="5918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Purisima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feld 21"/>
          <p:cNvSpPr txBox="1"/>
          <p:nvPr/>
        </p:nvSpPr>
        <p:spPr>
          <a:xfrm rot="1241828">
            <a:off x="4909708" y="3458947"/>
            <a:ext cx="5998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feld 22"/>
          <p:cNvSpPr txBox="1"/>
          <p:nvPr/>
        </p:nvSpPr>
        <p:spPr>
          <a:xfrm rot="2179927">
            <a:off x="6652954" y="4208395"/>
            <a:ext cx="11673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Marcos Anticline</a:t>
            </a:r>
            <a:endParaRPr lang="en-US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Stratigraphy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flipH="1">
            <a:off x="2258604" y="6786562"/>
            <a:ext cx="39303" cy="76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89" y="999068"/>
            <a:ext cx="8782804" cy="290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924" y="4113460"/>
            <a:ext cx="2743154" cy="213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7804" y="4332781"/>
            <a:ext cx="4536352" cy="17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 flipH="1">
            <a:off x="4100511" y="4332780"/>
            <a:ext cx="2137325" cy="1598913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 flipH="1">
            <a:off x="6763168" y="5314384"/>
            <a:ext cx="1593432" cy="617309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6148889" y="6478785"/>
            <a:ext cx="2986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Sweetkind</a:t>
            </a:r>
            <a:r>
              <a:rPr lang="en-US" sz="1600" dirty="0" smtClean="0"/>
              <a:t> and </a:t>
            </a:r>
            <a:r>
              <a:rPr lang="en-US" sz="1600" dirty="0" err="1" smtClean="0"/>
              <a:t>Langenheim</a:t>
            </a:r>
            <a:r>
              <a:rPr lang="en-US" sz="1600" dirty="0" smtClean="0"/>
              <a:t>, 2010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liforni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945" y="825863"/>
            <a:ext cx="7809735" cy="57271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448636" y="6519446"/>
            <a:ext cx="17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Wilson et al., 2005</a:t>
            </a:r>
            <a:endParaRPr lang="en-US" sz="1600" dirty="0"/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9230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Tectonic History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Deformation Models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5" name="Gerade Verbindung 14"/>
          <p:cNvCxnSpPr/>
          <p:nvPr/>
        </p:nvCxnSpPr>
        <p:spPr>
          <a:xfrm flipH="1">
            <a:off x="2258604" y="6786562"/>
            <a:ext cx="39303" cy="76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910" y="1042603"/>
            <a:ext cx="2441932" cy="212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986" y="3864929"/>
            <a:ext cx="4113841" cy="21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46032" y="6215357"/>
            <a:ext cx="173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Sorlien</a:t>
            </a:r>
            <a:r>
              <a:rPr lang="en-US" sz="1600" dirty="0" smtClean="0"/>
              <a:t> et al., 2014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523910" y="3121189"/>
            <a:ext cx="1736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Sorlien</a:t>
            </a:r>
            <a:r>
              <a:rPr lang="en-US" sz="1600" dirty="0" smtClean="0"/>
              <a:t> et al., 1999</a:t>
            </a:r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206628">
            <a:off x="3808975" y="2231141"/>
            <a:ext cx="5267143" cy="352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6464022" y="1283855"/>
            <a:ext cx="2174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Langenheim</a:t>
            </a:r>
            <a:r>
              <a:rPr lang="en-US" sz="1600" dirty="0" smtClean="0"/>
              <a:t> et al., 2013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compac HP\Desktop\Advancement Presentation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8075" y="838200"/>
            <a:ext cx="9491217" cy="6019799"/>
          </a:xfrm>
          <a:prstGeom prst="rect">
            <a:avLst/>
          </a:prstGeom>
          <a:noFill/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8382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Quantification of Deformation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8593" y="838198"/>
            <a:ext cx="3005407" cy="1905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Gerade Verbindung 13"/>
          <p:cNvCxnSpPr/>
          <p:nvPr/>
        </p:nvCxnSpPr>
        <p:spPr>
          <a:xfrm flipH="1">
            <a:off x="4519613" y="838201"/>
            <a:ext cx="107150" cy="105013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H="1">
            <a:off x="2258604" y="6786562"/>
            <a:ext cx="39303" cy="76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xsections\USGS Cross Section &amp; Recon 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06" y="1359633"/>
            <a:ext cx="8814676" cy="2830157"/>
          </a:xfrm>
          <a:prstGeom prst="rect">
            <a:avLst/>
          </a:prstGeom>
          <a:noFill/>
        </p:spPr>
      </p:pic>
      <p:pic>
        <p:nvPicPr>
          <p:cNvPr id="1027" name="Picture 3" descr="E:\xsections\USGS Cross Section &amp; Recon 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43025" y="4403084"/>
            <a:ext cx="17230726" cy="1959436"/>
          </a:xfrm>
          <a:prstGeom prst="rect">
            <a:avLst/>
          </a:prstGeom>
          <a:noFill/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8105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SMB Fold and Thrust Belt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90406" y="9666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24" name="Rechteck 23"/>
          <p:cNvSpPr/>
          <p:nvPr/>
        </p:nvSpPr>
        <p:spPr>
          <a:xfrm>
            <a:off x="8653306" y="928527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2’</a:t>
            </a:r>
            <a:endParaRPr lang="en-US" dirty="0"/>
          </a:p>
        </p:txBody>
      </p:sp>
      <p:sp>
        <p:nvSpPr>
          <p:cNvPr id="25" name="Rechteck 24"/>
          <p:cNvSpPr/>
          <p:nvPr/>
        </p:nvSpPr>
        <p:spPr>
          <a:xfrm>
            <a:off x="63388" y="412166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en-US" dirty="0"/>
          </a:p>
        </p:txBody>
      </p:sp>
      <p:sp>
        <p:nvSpPr>
          <p:cNvPr id="26" name="Rechteck 25"/>
          <p:cNvSpPr/>
          <p:nvPr/>
        </p:nvSpPr>
        <p:spPr>
          <a:xfrm>
            <a:off x="8690929" y="4143891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3’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2366" y="6035839"/>
            <a:ext cx="1512012" cy="14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5749987" y="3376941"/>
            <a:ext cx="206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Namson &amp; Davis, 1988</a:t>
            </a:r>
            <a:endParaRPr lang="en-US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5924077" y="6425891"/>
            <a:ext cx="206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Namson &amp; Davis, 1988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1"/>
            <a:ext cx="9144000" cy="78105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  <a:ea typeface="+mj-ea"/>
                <a:cs typeface="+mj-cs"/>
              </a:rPr>
              <a:t>Restoration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63388" y="451322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</a:t>
            </a:r>
            <a:endParaRPr lang="en-US" dirty="0"/>
          </a:p>
        </p:txBody>
      </p:sp>
      <p:sp>
        <p:nvSpPr>
          <p:cNvPr id="26" name="Rechteck 25"/>
          <p:cNvSpPr/>
          <p:nvPr/>
        </p:nvSpPr>
        <p:spPr>
          <a:xfrm>
            <a:off x="8690929" y="4513223"/>
            <a:ext cx="360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3’</a:t>
            </a:r>
            <a:endParaRPr lang="en-US" dirty="0"/>
          </a:p>
        </p:txBody>
      </p:sp>
      <p:pic>
        <p:nvPicPr>
          <p:cNvPr id="2050" name="Picture 2" descr="C:\Users\compac HP\Desktop\Advancement Presentation\NDXS\Recon 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3845"/>
            <a:ext cx="9144000" cy="2894471"/>
          </a:xfrm>
          <a:prstGeom prst="rect">
            <a:avLst/>
          </a:prstGeom>
          <a:noFill/>
        </p:spPr>
      </p:pic>
      <p:pic>
        <p:nvPicPr>
          <p:cNvPr id="2051" name="Picture 3" descr="C:\Users\compac HP\Desktop\Advancement Presentation\NDXS\Recon 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16597"/>
            <a:ext cx="14996160" cy="1552626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6338459" y="4088316"/>
            <a:ext cx="206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Namson &amp; Davis, 1988</a:t>
            </a:r>
            <a:endParaRPr lang="en-US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6456154" y="6275634"/>
            <a:ext cx="2063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Namson &amp; Davis, 1988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959667" y="910800"/>
            <a:ext cx="346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Shortening: 9.2km    ~ 16.8 %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1113</Words>
  <Application>Microsoft Office PowerPoint</Application>
  <PresentationFormat>On-screen Show (4:3)</PresentationFormat>
  <Paragraphs>192</Paragraphs>
  <Slides>24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Larissa-Design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Shimer</dc:creator>
  <cp:lastModifiedBy>Geology</cp:lastModifiedBy>
  <cp:revision>881</cp:revision>
  <dcterms:created xsi:type="dcterms:W3CDTF">2014-03-13T19:54:44Z</dcterms:created>
  <dcterms:modified xsi:type="dcterms:W3CDTF">2014-10-17T15:24:43Z</dcterms:modified>
</cp:coreProperties>
</file>