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70" r:id="rId3"/>
    <p:sldId id="269" r:id="rId4"/>
    <p:sldId id="272" r:id="rId5"/>
    <p:sldId id="273" r:id="rId6"/>
    <p:sldId id="275" r:id="rId7"/>
    <p:sldId id="276" r:id="rId8"/>
    <p:sldId id="277" r:id="rId9"/>
    <p:sldId id="260" r:id="rId10"/>
    <p:sldId id="268" r:id="rId11"/>
    <p:sldId id="278" r:id="rId12"/>
    <p:sldId id="281" r:id="rId13"/>
    <p:sldId id="279" r:id="rId14"/>
    <p:sldId id="282" r:id="rId15"/>
    <p:sldId id="26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5" autoAdjust="0"/>
    <p:restoredTop sz="94660"/>
  </p:normalViewPr>
  <p:slideViewPr>
    <p:cSldViewPr>
      <p:cViewPr varScale="1">
        <p:scale>
          <a:sx n="66" d="100"/>
          <a:sy n="66" d="100"/>
        </p:scale>
        <p:origin x="-6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6A8C-23D6-4AC1-BB63-F9BB17C86D65}" type="datetimeFigureOut">
              <a:rPr lang="en-US" smtClean="0"/>
              <a:pPr/>
              <a:t>10/13/2013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6B9A-909F-4347-A292-38503944114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6A8C-23D6-4AC1-BB63-F9BB17C86D65}" type="datetimeFigureOut">
              <a:rPr lang="en-US" smtClean="0"/>
              <a:pPr/>
              <a:t>10/13/2013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6B9A-909F-4347-A292-38503944114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6A8C-23D6-4AC1-BB63-F9BB17C86D65}" type="datetimeFigureOut">
              <a:rPr lang="en-US" smtClean="0"/>
              <a:pPr/>
              <a:t>10/13/2013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6B9A-909F-4347-A292-38503944114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6A8C-23D6-4AC1-BB63-F9BB17C86D65}" type="datetimeFigureOut">
              <a:rPr lang="en-US" smtClean="0"/>
              <a:pPr/>
              <a:t>10/13/2013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6B9A-909F-4347-A292-38503944114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6A8C-23D6-4AC1-BB63-F9BB17C86D65}" type="datetimeFigureOut">
              <a:rPr lang="en-US" smtClean="0"/>
              <a:pPr/>
              <a:t>10/13/2013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6B9A-909F-4347-A292-38503944114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6A8C-23D6-4AC1-BB63-F9BB17C86D65}" type="datetimeFigureOut">
              <a:rPr lang="en-US" smtClean="0"/>
              <a:pPr/>
              <a:t>10/13/2013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6B9A-909F-4347-A292-38503944114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6A8C-23D6-4AC1-BB63-F9BB17C86D65}" type="datetimeFigureOut">
              <a:rPr lang="en-US" smtClean="0"/>
              <a:pPr/>
              <a:t>10/13/2013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6B9A-909F-4347-A292-38503944114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6A8C-23D6-4AC1-BB63-F9BB17C86D65}" type="datetimeFigureOut">
              <a:rPr lang="en-US" smtClean="0"/>
              <a:pPr/>
              <a:t>10/13/2013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6B9A-909F-4347-A292-38503944114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6A8C-23D6-4AC1-BB63-F9BB17C86D65}" type="datetimeFigureOut">
              <a:rPr lang="en-US" smtClean="0"/>
              <a:pPr/>
              <a:t>10/13/2013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6B9A-909F-4347-A292-38503944114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6A8C-23D6-4AC1-BB63-F9BB17C86D65}" type="datetimeFigureOut">
              <a:rPr lang="en-US" smtClean="0"/>
              <a:pPr/>
              <a:t>10/13/2013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6B9A-909F-4347-A292-38503944114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D6A8C-23D6-4AC1-BB63-F9BB17C86D65}" type="datetimeFigureOut">
              <a:rPr lang="en-US" smtClean="0"/>
              <a:pPr/>
              <a:t>10/13/2013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6B9A-909F-4347-A292-38503944114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D6A8C-23D6-4AC1-BB63-F9BB17C86D65}" type="datetimeFigureOut">
              <a:rPr lang="en-US" smtClean="0"/>
              <a:pPr/>
              <a:t>10/13/2013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86B9A-909F-4347-A292-38503944114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-228600" y="1143000"/>
            <a:ext cx="9372600" cy="490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4400" b="1" dirty="0" err="1" smtClean="0"/>
              <a:t>Yannick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Wirtz</a:t>
            </a:r>
            <a:endParaRPr lang="en-US" sz="4400" b="1" dirty="0" smtClean="0"/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3200" dirty="0" smtClean="0"/>
              <a:t>-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2800" dirty="0" err="1" smtClean="0"/>
              <a:t>BSc</a:t>
            </a:r>
            <a:r>
              <a:rPr lang="en-US" sz="2800" dirty="0" smtClean="0"/>
              <a:t> in Geology at RWTH Aachen University, Germany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3200" dirty="0" smtClean="0"/>
              <a:t>-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3200" dirty="0" smtClean="0"/>
              <a:t>1</a:t>
            </a:r>
            <a:r>
              <a:rPr lang="en-US" sz="3200" baseline="30000" dirty="0" smtClean="0"/>
              <a:t>st</a:t>
            </a:r>
            <a:r>
              <a:rPr lang="en-US" sz="3200" dirty="0" smtClean="0"/>
              <a:t> Semester Graduate Student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en-US" sz="3200" dirty="0" smtClean="0"/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3200" dirty="0" smtClean="0"/>
              <a:t>Advisors:    Dr. Richard Behl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3200" dirty="0" smtClean="0"/>
              <a:t>&amp;     Dr. Nate </a:t>
            </a:r>
            <a:r>
              <a:rPr lang="en-US" sz="3200" dirty="0" err="1" smtClean="0"/>
              <a:t>Onderdonk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Scale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compac HP\Desktop\CSULB\Santa Maria Basin\Figur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19200"/>
            <a:ext cx="6629400" cy="5273193"/>
          </a:xfrm>
          <a:prstGeom prst="rect">
            <a:avLst/>
          </a:prstGeom>
          <a:noFill/>
        </p:spPr>
      </p:pic>
      <p:cxnSp>
        <p:nvCxnSpPr>
          <p:cNvPr id="5" name="Gerade Verbindung 4"/>
          <p:cNvCxnSpPr/>
          <p:nvPr/>
        </p:nvCxnSpPr>
        <p:spPr>
          <a:xfrm flipH="1">
            <a:off x="3200400" y="4114800"/>
            <a:ext cx="76200" cy="2286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chteck 5"/>
          <p:cNvSpPr/>
          <p:nvPr/>
        </p:nvSpPr>
        <p:spPr>
          <a:xfrm>
            <a:off x="3276600" y="4114800"/>
            <a:ext cx="99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1-5 km</a:t>
            </a:r>
            <a:endParaRPr lang="en-US" b="1" dirty="0"/>
          </a:p>
        </p:txBody>
      </p:sp>
      <p:sp>
        <p:nvSpPr>
          <p:cNvPr id="9" name="Rechteck 8"/>
          <p:cNvSpPr/>
          <p:nvPr/>
        </p:nvSpPr>
        <p:spPr>
          <a:xfrm>
            <a:off x="6096000" y="6488668"/>
            <a:ext cx="1502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dirty="0" smtClean="0"/>
              <a:t>N. </a:t>
            </a:r>
            <a:r>
              <a:rPr lang="en-US" dirty="0" err="1" smtClean="0"/>
              <a:t>Onderdonk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752600"/>
            <a:ext cx="7696200" cy="21336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ym typeface="Wingdings" pitchFamily="2" charset="2"/>
              </a:rPr>
              <a:t>What allows us to accurately measure shortening in the basin?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2808795" y="-1020631"/>
            <a:ext cx="15000795" cy="9813662"/>
            <a:chOff x="-6813821" y="-314063"/>
            <a:chExt cx="21843661" cy="12760063"/>
          </a:xfrm>
        </p:grpSpPr>
        <p:pic>
          <p:nvPicPr>
            <p:cNvPr id="6" name="Picture 5" descr="LH-SW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2731081" y="3660566"/>
              <a:ext cx="9144000" cy="6394867"/>
            </a:xfrm>
            <a:prstGeom prst="rect">
              <a:avLst/>
            </a:prstGeom>
          </p:spPr>
        </p:pic>
        <p:pic>
          <p:nvPicPr>
            <p:cNvPr id="8" name="Picture 7" descr="Lompoc-N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6813821" y="-314063"/>
              <a:ext cx="13137840" cy="4012730"/>
            </a:xfrm>
            <a:prstGeom prst="rect">
              <a:avLst/>
            </a:prstGeom>
          </p:spPr>
        </p:pic>
        <p:pic>
          <p:nvPicPr>
            <p:cNvPr id="9" name="Picture 8" descr="SR-S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87519" y="5588000"/>
              <a:ext cx="8642321" cy="6858000"/>
            </a:xfrm>
            <a:prstGeom prst="rect">
              <a:avLst/>
            </a:prstGeom>
          </p:spPr>
        </p:pic>
      </p:grpSp>
      <p:sp>
        <p:nvSpPr>
          <p:cNvPr id="10" name="Rechteck 9"/>
          <p:cNvSpPr/>
          <p:nvPr/>
        </p:nvSpPr>
        <p:spPr>
          <a:xfrm>
            <a:off x="6324600" y="304800"/>
            <a:ext cx="28194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/>
              <a:t>METHODS</a:t>
            </a:r>
          </a:p>
          <a:p>
            <a:endParaRPr lang="en-US" b="1" dirty="0" smtClean="0"/>
          </a:p>
          <a:p>
            <a:r>
              <a:rPr lang="en-US" dirty="0" smtClean="0"/>
              <a:t>Construct </a:t>
            </a:r>
            <a:r>
              <a:rPr lang="en-US" dirty="0" smtClean="0"/>
              <a:t>cross-sections and calculate strain from published maps (e.g., </a:t>
            </a:r>
            <a:r>
              <a:rPr lang="en-US" dirty="0" err="1" smtClean="0"/>
              <a:t>Dibblee</a:t>
            </a:r>
            <a:r>
              <a:rPr lang="en-US" dirty="0" smtClean="0"/>
              <a:t> maps)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648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8305800" cy="1371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…Field </a:t>
            </a:r>
            <a:r>
              <a:rPr lang="en-US" dirty="0" smtClean="0"/>
              <a:t>Work: Outcrop Scale</a:t>
            </a:r>
            <a:endParaRPr lang="en-US" dirty="0"/>
          </a:p>
        </p:txBody>
      </p:sp>
      <p:pic>
        <p:nvPicPr>
          <p:cNvPr id="4" name="Picture 5" descr="Detachment folds, Sweeney Roa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400"/>
            <a:ext cx="8789377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57200"/>
            <a:ext cx="5715000" cy="79216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 smtClean="0"/>
              <a:t>…Lab Work: </a:t>
            </a:r>
            <a:r>
              <a:rPr lang="en-US" dirty="0" err="1" smtClean="0"/>
              <a:t>Microstructural</a:t>
            </a:r>
            <a:r>
              <a:rPr lang="en-US" dirty="0" smtClean="0"/>
              <a:t> Analysis</a:t>
            </a:r>
            <a:endParaRPr lang="en-US" dirty="0"/>
          </a:p>
        </p:txBody>
      </p:sp>
      <p:pic>
        <p:nvPicPr>
          <p:cNvPr id="1027" name="Picture 3" descr="C:\Users\compac HP\Desktop\CSULB\Microstru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8686800" cy="48917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2133600"/>
            <a:ext cx="8229600" cy="1143000"/>
          </a:xfrm>
        </p:spPr>
        <p:txBody>
          <a:bodyPr/>
          <a:lstStyle/>
          <a:p>
            <a:r>
              <a:rPr lang="en-US" dirty="0" smtClean="0"/>
              <a:t>IDEAS?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304800" y="1981200"/>
            <a:ext cx="8534400" cy="16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0" y="1905000"/>
            <a:ext cx="89916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Comparison of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Microstructural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through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Macrostructural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Scales of Shortening Across the Santa Maria Basin and Implications for Tectonic History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6248400" y="6248400"/>
            <a:ext cx="1502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dirty="0" smtClean="0"/>
              <a:t>N. </a:t>
            </a:r>
            <a:r>
              <a:rPr lang="en-US" dirty="0" err="1" smtClean="0"/>
              <a:t>Onderdonk</a:t>
            </a:r>
            <a:endParaRPr lang="en-US" dirty="0"/>
          </a:p>
        </p:txBody>
      </p:sp>
      <p:pic>
        <p:nvPicPr>
          <p:cNvPr id="5" name="Picture 2" descr="C:\Users\compac HP\Desktop\CSULB\Santa Maria Basin\Figur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14400"/>
            <a:ext cx="6629400" cy="5273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24200" y="5943600"/>
            <a:ext cx="5181600" cy="4873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dirty="0" smtClean="0"/>
              <a:t>Davis and </a:t>
            </a:r>
            <a:r>
              <a:rPr lang="en-US" sz="2000" dirty="0" err="1" smtClean="0"/>
              <a:t>Namson</a:t>
            </a:r>
            <a:r>
              <a:rPr lang="en-US" sz="2000" dirty="0" smtClean="0"/>
              <a:t> Cross Section Study, </a:t>
            </a:r>
            <a:r>
              <a:rPr lang="en-US" sz="2000" dirty="0" smtClean="0"/>
              <a:t>1998</a:t>
            </a:r>
            <a:endParaRPr lang="en-US" sz="2000" dirty="0"/>
          </a:p>
        </p:txBody>
      </p:sp>
      <p:pic>
        <p:nvPicPr>
          <p:cNvPr id="1026" name="Picture 2" descr="C:\Users\compac HP\Desktop\M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8458200" cy="413807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-2819400"/>
            <a:ext cx="3886200" cy="4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43400" y="5181600"/>
            <a:ext cx="4572000" cy="68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err="1" smtClean="0"/>
              <a:t>Gutiérrez</a:t>
            </a:r>
            <a:r>
              <a:rPr lang="en-US" sz="2000" dirty="0" smtClean="0"/>
              <a:t>-Alonso </a:t>
            </a:r>
            <a:r>
              <a:rPr lang="en-US" sz="2000" dirty="0" smtClean="0"/>
              <a:t>and Gross, </a:t>
            </a:r>
            <a:r>
              <a:rPr lang="en-US" sz="2000" dirty="0" smtClean="0"/>
              <a:t>1997</a:t>
            </a:r>
            <a:endParaRPr lang="en-US" sz="2000" dirty="0"/>
          </a:p>
        </p:txBody>
      </p:sp>
      <p:pic>
        <p:nvPicPr>
          <p:cNvPr id="2050" name="Picture 2" descr="C:\Users\compac HP\Desktop\SWEENEY R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21650" cy="37434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lds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818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" descr="folds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ld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554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/>
          <a:lstStyle/>
          <a:p>
            <a:r>
              <a:rPr lang="en-US" dirty="0" smtClean="0"/>
              <a:t>Large Scale</a:t>
            </a:r>
            <a:endParaRPr lang="en-US" dirty="0"/>
          </a:p>
        </p:txBody>
      </p:sp>
      <p:pic>
        <p:nvPicPr>
          <p:cNvPr id="4" name="Picture 2" descr="C:\Users\compac HP\Desktop\CSULB\Santa Maria Basin\Figur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19200"/>
            <a:ext cx="6629400" cy="5273193"/>
          </a:xfrm>
          <a:prstGeom prst="rect">
            <a:avLst/>
          </a:prstGeom>
          <a:noFill/>
        </p:spPr>
      </p:pic>
      <p:cxnSp>
        <p:nvCxnSpPr>
          <p:cNvPr id="8" name="Gerade Verbindung 7"/>
          <p:cNvCxnSpPr/>
          <p:nvPr/>
        </p:nvCxnSpPr>
        <p:spPr>
          <a:xfrm flipH="1">
            <a:off x="3276600" y="2743200"/>
            <a:ext cx="457200" cy="1600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hteck 8"/>
          <p:cNvSpPr/>
          <p:nvPr/>
        </p:nvSpPr>
        <p:spPr>
          <a:xfrm>
            <a:off x="3352800" y="3886200"/>
            <a:ext cx="810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25km</a:t>
            </a:r>
            <a:endParaRPr lang="en-US" b="1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5791200" y="6523037"/>
            <a:ext cx="5562600" cy="334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Onderdonk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116</Words>
  <Application>Microsoft Office PowerPoint</Application>
  <PresentationFormat>Bildschirmpräsentation (4:3)</PresentationFormat>
  <Paragraphs>25</Paragraphs>
  <Slides>15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Larissa-Design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Large Scale</vt:lpstr>
      <vt:lpstr>Short Scale</vt:lpstr>
      <vt:lpstr>Folie 11</vt:lpstr>
      <vt:lpstr>Folie 12</vt:lpstr>
      <vt:lpstr>Folie 13</vt:lpstr>
      <vt:lpstr>Folie 14</vt:lpstr>
      <vt:lpstr>IDEAS?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Comparison of Microstructural through Macrostructural Scales of Shortening Across the Santa Maria Basin and Implications for Tectonic History.</dc:title>
  <dc:creator>compac HP</dc:creator>
  <cp:lastModifiedBy>compac HP</cp:lastModifiedBy>
  <cp:revision>189</cp:revision>
  <dcterms:created xsi:type="dcterms:W3CDTF">2013-10-07T23:58:47Z</dcterms:created>
  <dcterms:modified xsi:type="dcterms:W3CDTF">2013-10-14T04:51:25Z</dcterms:modified>
</cp:coreProperties>
</file>