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6" r:id="rId4"/>
    <p:sldId id="263" r:id="rId5"/>
    <p:sldId id="257" r:id="rId6"/>
    <p:sldId id="262" r:id="rId7"/>
    <p:sldId id="260" r:id="rId8"/>
    <p:sldId id="261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BC70-E760-424D-B240-571FB7E19BAA}" type="datetimeFigureOut">
              <a:rPr lang="en-US" smtClean="0"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B7A2-E511-4650-8652-F4D7BD21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4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BC70-E760-424D-B240-571FB7E19BAA}" type="datetimeFigureOut">
              <a:rPr lang="en-US" smtClean="0"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B7A2-E511-4650-8652-F4D7BD21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BC70-E760-424D-B240-571FB7E19BAA}" type="datetimeFigureOut">
              <a:rPr lang="en-US" smtClean="0"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B7A2-E511-4650-8652-F4D7BD21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4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BC70-E760-424D-B240-571FB7E19BAA}" type="datetimeFigureOut">
              <a:rPr lang="en-US" smtClean="0"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B7A2-E511-4650-8652-F4D7BD21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BC70-E760-424D-B240-571FB7E19BAA}" type="datetimeFigureOut">
              <a:rPr lang="en-US" smtClean="0"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B7A2-E511-4650-8652-F4D7BD21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1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BC70-E760-424D-B240-571FB7E19BAA}" type="datetimeFigureOut">
              <a:rPr lang="en-US" smtClean="0"/>
              <a:t>9/25/12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B7A2-E511-4650-8652-F4D7BD21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BC70-E760-424D-B240-571FB7E19BAA}" type="datetimeFigureOut">
              <a:rPr lang="en-US" smtClean="0"/>
              <a:t>9/25/12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B7A2-E511-4650-8652-F4D7BD21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3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BC70-E760-424D-B240-571FB7E19BAA}" type="datetimeFigureOut">
              <a:rPr lang="en-US" smtClean="0"/>
              <a:t>9/25/12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B7A2-E511-4650-8652-F4D7BD21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4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BC70-E760-424D-B240-571FB7E19BAA}" type="datetimeFigureOut">
              <a:rPr lang="en-US" smtClean="0"/>
              <a:t>9/25/12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B7A2-E511-4650-8652-F4D7BD21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5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BC70-E760-424D-B240-571FB7E19BAA}" type="datetimeFigureOut">
              <a:rPr lang="en-US" smtClean="0"/>
              <a:t>9/25/12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B7A2-E511-4650-8652-F4D7BD21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BC70-E760-424D-B240-571FB7E19BAA}" type="datetimeFigureOut">
              <a:rPr lang="en-US" smtClean="0"/>
              <a:t>9/25/12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B7A2-E511-4650-8652-F4D7BD21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5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6BC70-E760-424D-B240-571FB7E19BAA}" type="datetimeFigureOut">
              <a:rPr lang="en-US" smtClean="0"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5B7A2-E511-4650-8652-F4D7BD21E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0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41" y="1143000"/>
            <a:ext cx="8839200" cy="1981200"/>
          </a:xfrm>
        </p:spPr>
        <p:txBody>
          <a:bodyPr>
            <a:noAutofit/>
          </a:bodyPr>
          <a:lstStyle/>
          <a:p>
            <a:r>
              <a:rPr lang="en-US" sz="4000" b="1" dirty="0"/>
              <a:t>Offshore Santa Maria Basin:</a:t>
            </a:r>
            <a:br>
              <a:rPr lang="en-US" sz="4000" b="1" dirty="0"/>
            </a:br>
            <a:r>
              <a:rPr lang="en-US" sz="3600" dirty="0" err="1" smtClean="0"/>
              <a:t>Syntectonic</a:t>
            </a:r>
            <a:r>
              <a:rPr lang="en-US" sz="3600" dirty="0" smtClean="0"/>
              <a:t> </a:t>
            </a:r>
            <a:r>
              <a:rPr lang="en-US" sz="3600" dirty="0"/>
              <a:t>Stratigraphic </a:t>
            </a:r>
            <a:r>
              <a:rPr lang="en-US" sz="3600" dirty="0" smtClean="0"/>
              <a:t>Evolution </a:t>
            </a:r>
            <a:br>
              <a:rPr lang="en-US" sz="3600" dirty="0" smtClean="0"/>
            </a:br>
            <a:r>
              <a:rPr lang="en-US" sz="3600" dirty="0" smtClean="0"/>
              <a:t>of the Monterey Formation </a:t>
            </a:r>
            <a:br>
              <a:rPr lang="en-US" sz="3600" dirty="0" smtClean="0"/>
            </a:br>
            <a:r>
              <a:rPr lang="en-US" sz="3600" dirty="0" smtClean="0"/>
              <a:t>in an Outboard Basin</a:t>
            </a:r>
            <a:endParaRPr lang="en-US" sz="3600" b="1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3810000"/>
            <a:ext cx="8001000" cy="1905000"/>
          </a:xfrm>
        </p:spPr>
        <p:txBody>
          <a:bodyPr>
            <a:normAutofit fontScale="25000" lnSpcReduction="20000"/>
          </a:bodyPr>
          <a:lstStyle/>
          <a:p>
            <a:endParaRPr lang="en-US" sz="3600" dirty="0" smtClean="0">
              <a:solidFill>
                <a:schemeClr val="tx1"/>
              </a:solidFill>
            </a:endParaRPr>
          </a:p>
          <a:p>
            <a:pPr algn="l"/>
            <a:r>
              <a:rPr lang="en-US" sz="96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Proposed thesis research of </a:t>
            </a:r>
            <a:r>
              <a:rPr lang="en-US" sz="9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Nelson Doris</a:t>
            </a:r>
          </a:p>
          <a:p>
            <a:pPr algn="l"/>
            <a:endParaRPr lang="en-US" sz="3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l"/>
            <a:r>
              <a:rPr lang="en-US" sz="6400" dirty="0" smtClean="0">
                <a:solidFill>
                  <a:schemeClr val="tx1"/>
                </a:solidFill>
              </a:rPr>
              <a:t>Thesis </a:t>
            </a:r>
            <a:r>
              <a:rPr lang="en-US" sz="6400" dirty="0">
                <a:solidFill>
                  <a:schemeClr val="tx1"/>
                </a:solidFill>
              </a:rPr>
              <a:t>Chair:</a:t>
            </a:r>
          </a:p>
          <a:p>
            <a:pPr algn="l"/>
            <a:r>
              <a:rPr lang="en-US" sz="6400" dirty="0">
                <a:solidFill>
                  <a:schemeClr val="tx1"/>
                </a:solidFill>
              </a:rPr>
              <a:t> </a:t>
            </a:r>
            <a:r>
              <a:rPr lang="en-US" sz="6400" b="1" dirty="0">
                <a:solidFill>
                  <a:schemeClr val="tx1"/>
                </a:solidFill>
              </a:rPr>
              <a:t>Dr. Rick Behl, </a:t>
            </a:r>
            <a:r>
              <a:rPr lang="en-US" sz="6400" dirty="0" smtClean="0">
                <a:solidFill>
                  <a:schemeClr val="tx1"/>
                </a:solidFill>
              </a:rPr>
              <a:t>Department </a:t>
            </a:r>
            <a:r>
              <a:rPr lang="en-US" sz="6400" dirty="0">
                <a:solidFill>
                  <a:schemeClr val="tx1"/>
                </a:solidFill>
              </a:rPr>
              <a:t>of Geological Sciences, </a:t>
            </a:r>
            <a:r>
              <a:rPr lang="en-US" sz="6400" dirty="0" smtClean="0">
                <a:solidFill>
                  <a:schemeClr val="tx1"/>
                </a:solidFill>
              </a:rPr>
              <a:t>CSULB</a:t>
            </a:r>
            <a:endParaRPr lang="en-US" sz="6400" dirty="0">
              <a:solidFill>
                <a:schemeClr val="tx1"/>
              </a:solidFill>
            </a:endParaRPr>
          </a:p>
          <a:p>
            <a:pPr algn="l"/>
            <a:endParaRPr lang="en-US" sz="64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l"/>
            <a:r>
              <a:rPr lang="en-US" sz="6400" dirty="0" smtClean="0">
                <a:solidFill>
                  <a:schemeClr val="tx1"/>
                </a:solidFill>
              </a:rPr>
              <a:t>Thesis </a:t>
            </a:r>
            <a:r>
              <a:rPr lang="en-US" sz="6400" dirty="0">
                <a:solidFill>
                  <a:schemeClr val="tx1"/>
                </a:solidFill>
              </a:rPr>
              <a:t>Committee: </a:t>
            </a:r>
          </a:p>
          <a:p>
            <a:pPr algn="l"/>
            <a:r>
              <a:rPr lang="en-US" sz="6400" b="1" dirty="0">
                <a:solidFill>
                  <a:schemeClr val="tx1"/>
                </a:solidFill>
              </a:rPr>
              <a:t>Dr. </a:t>
            </a:r>
            <a:r>
              <a:rPr lang="en-US" sz="6400" b="1" dirty="0" smtClean="0">
                <a:solidFill>
                  <a:schemeClr val="tx1"/>
                </a:solidFill>
              </a:rPr>
              <a:t>Chris </a:t>
            </a:r>
            <a:r>
              <a:rPr lang="en-US" sz="6400" b="1" dirty="0" err="1" smtClean="0">
                <a:solidFill>
                  <a:schemeClr val="tx1"/>
                </a:solidFill>
              </a:rPr>
              <a:t>Sorlien</a:t>
            </a:r>
            <a:r>
              <a:rPr lang="en-US" sz="6400" dirty="0" smtClean="0">
                <a:solidFill>
                  <a:schemeClr val="tx1"/>
                </a:solidFill>
              </a:rPr>
              <a:t>, Earth Research Institute, UCSB</a:t>
            </a:r>
            <a:endParaRPr lang="en-US" sz="64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l"/>
            <a:endParaRPr lang="en-US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9" descr="small_logo_color.jpg                                           0000BA06Rick's Titanium                ABA78158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98E96"/>
              </a:clrFrom>
              <a:clrTo>
                <a:srgbClr val="298E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6022975"/>
            <a:ext cx="14097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179388" y="6403975"/>
            <a:ext cx="68643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000" i="1" dirty="0">
                <a:latin typeface="Geneva" charset="0"/>
                <a:cs typeface="+mn-cs"/>
              </a:rPr>
              <a:t>Long Beach MARS Project</a:t>
            </a:r>
            <a:r>
              <a:rPr lang="en-US" sz="1800" i="1" dirty="0">
                <a:latin typeface="Geneva" charset="0"/>
                <a:cs typeface="+mn-cs"/>
              </a:rPr>
              <a:t>: </a:t>
            </a:r>
            <a:r>
              <a:rPr lang="en-US" sz="1600" i="1" dirty="0">
                <a:latin typeface="Geneva" charset="0"/>
                <a:cs typeface="+mn-cs"/>
              </a:rPr>
              <a:t>Monterey and Related Sediments</a:t>
            </a:r>
            <a:endParaRPr lang="en-US" sz="1800" i="1" dirty="0">
              <a:latin typeface="Genev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6681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466" name="Picture 2" descr="Neogene basins4.jpg                                            0006EAA3Rick's Titanium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1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yoko\Pictures\Santa Maria Well loca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4904"/>
            <a:ext cx="8192991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3200" y="6527104"/>
            <a:ext cx="217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BOEM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52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2"/>
          <a:stretch/>
        </p:blipFill>
        <p:spPr bwMode="auto">
          <a:xfrm>
            <a:off x="687548" y="973899"/>
            <a:ext cx="3046252" cy="56555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2154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524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Offshore Stratigraphy: Pt. </a:t>
            </a:r>
            <a:r>
              <a:rPr lang="en-US" sz="3200" u="sng" dirty="0" err="1" smtClean="0"/>
              <a:t>Arguello</a:t>
            </a:r>
            <a:r>
              <a:rPr lang="en-US" sz="3200" u="sng" dirty="0" smtClean="0"/>
              <a:t> field</a:t>
            </a:r>
            <a:endParaRPr lang="en-US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6400800"/>
            <a:ext cx="22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Mero</a:t>
            </a:r>
            <a:r>
              <a:rPr lang="en-US" sz="1200" dirty="0" smtClean="0"/>
              <a:t> et al.,  AAPG m V.54, 1992</a:t>
            </a:r>
            <a:endParaRPr lang="en-US" sz="1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343400" y="914400"/>
            <a:ext cx="4227576" cy="5375329"/>
            <a:chOff x="4669536" y="914400"/>
            <a:chExt cx="4227576" cy="5375329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23" b="13445"/>
            <a:stretch/>
          </p:blipFill>
          <p:spPr bwMode="auto">
            <a:xfrm>
              <a:off x="4669536" y="914400"/>
              <a:ext cx="969264" cy="5375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5486400" y="914400"/>
              <a:ext cx="3410712" cy="5375329"/>
              <a:chOff x="5486400" y="914400"/>
              <a:chExt cx="3410712" cy="5375329"/>
            </a:xfrm>
          </p:grpSpPr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18" r="-2106" b="13445"/>
              <a:stretch/>
            </p:blipFill>
            <p:spPr bwMode="auto">
              <a:xfrm>
                <a:off x="5641848" y="914400"/>
                <a:ext cx="3255264" cy="5375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5486400" y="2438400"/>
                <a:ext cx="609600" cy="2667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174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822331" cy="27432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 rot="20581871">
            <a:off x="204476" y="1985966"/>
            <a:ext cx="1929124" cy="3119434"/>
          </a:xfrm>
          <a:custGeom>
            <a:avLst/>
            <a:gdLst>
              <a:gd name="connsiteX0" fmla="*/ 133315 w 390036"/>
              <a:gd name="connsiteY0" fmla="*/ 0 h 1958946"/>
              <a:gd name="connsiteX1" fmla="*/ 11710 w 390036"/>
              <a:gd name="connsiteY1" fmla="*/ 1269937 h 1958946"/>
              <a:gd name="connsiteX2" fmla="*/ 390036 w 390036"/>
              <a:gd name="connsiteY2" fmla="*/ 1958946 h 195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036" h="1958946">
                <a:moveTo>
                  <a:pt x="133315" y="0"/>
                </a:moveTo>
                <a:cubicBezTo>
                  <a:pt x="51119" y="471723"/>
                  <a:pt x="-31077" y="943446"/>
                  <a:pt x="11710" y="1269937"/>
                </a:cubicBezTo>
                <a:cubicBezTo>
                  <a:pt x="54497" y="1596428"/>
                  <a:pt x="390036" y="1958946"/>
                  <a:pt x="390036" y="1958946"/>
                </a:cubicBezTo>
              </a:path>
            </a:pathLst>
          </a:custGeom>
          <a:ln w="28575" cmpd="sng">
            <a:solidFill>
              <a:srgbClr val="FF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0" y="3810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Vastly Different Burial Histories</a:t>
            </a:r>
            <a:endParaRPr lang="en-US" sz="2800" i="1" dirty="0"/>
          </a:p>
        </p:txBody>
      </p:sp>
      <p:pic>
        <p:nvPicPr>
          <p:cNvPr id="4" name="Picture 3" descr="nautilu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19" y="4187199"/>
            <a:ext cx="6550286" cy="2670801"/>
          </a:xfrm>
          <a:prstGeom prst="rect">
            <a:avLst/>
          </a:prstGeom>
        </p:spPr>
      </p:pic>
      <p:pic>
        <p:nvPicPr>
          <p:cNvPr id="7" name="Picture 6" descr="COST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21" y="1397000"/>
            <a:ext cx="6470879" cy="2870200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 rot="16376435">
            <a:off x="2669075" y="508358"/>
            <a:ext cx="682456" cy="4465943"/>
          </a:xfrm>
          <a:custGeom>
            <a:avLst/>
            <a:gdLst>
              <a:gd name="connsiteX0" fmla="*/ 133315 w 390036"/>
              <a:gd name="connsiteY0" fmla="*/ 0 h 1958946"/>
              <a:gd name="connsiteX1" fmla="*/ 11710 w 390036"/>
              <a:gd name="connsiteY1" fmla="*/ 1269937 h 1958946"/>
              <a:gd name="connsiteX2" fmla="*/ 390036 w 390036"/>
              <a:gd name="connsiteY2" fmla="*/ 1958946 h 1958946"/>
              <a:gd name="connsiteX0" fmla="*/ 177318 w 434039"/>
              <a:gd name="connsiteY0" fmla="*/ 0 h 1958946"/>
              <a:gd name="connsiteX1" fmla="*/ 55713 w 434039"/>
              <a:gd name="connsiteY1" fmla="*/ 1269937 h 1958946"/>
              <a:gd name="connsiteX2" fmla="*/ 434039 w 434039"/>
              <a:gd name="connsiteY2" fmla="*/ 1958946 h 1958946"/>
              <a:gd name="connsiteX0" fmla="*/ 177318 w 434039"/>
              <a:gd name="connsiteY0" fmla="*/ 0 h 1958946"/>
              <a:gd name="connsiteX1" fmla="*/ 55713 w 434039"/>
              <a:gd name="connsiteY1" fmla="*/ 1269937 h 1958946"/>
              <a:gd name="connsiteX2" fmla="*/ 434039 w 434039"/>
              <a:gd name="connsiteY2" fmla="*/ 1958946 h 1958946"/>
              <a:gd name="connsiteX0" fmla="*/ 217006 w 473727"/>
              <a:gd name="connsiteY0" fmla="*/ 0 h 1958946"/>
              <a:gd name="connsiteX1" fmla="*/ 48426 w 473727"/>
              <a:gd name="connsiteY1" fmla="*/ 1290297 h 1958946"/>
              <a:gd name="connsiteX2" fmla="*/ 473727 w 473727"/>
              <a:gd name="connsiteY2" fmla="*/ 1958946 h 1958946"/>
              <a:gd name="connsiteX0" fmla="*/ 207522 w 464243"/>
              <a:gd name="connsiteY0" fmla="*/ 0 h 1958946"/>
              <a:gd name="connsiteX1" fmla="*/ 38942 w 464243"/>
              <a:gd name="connsiteY1" fmla="*/ 1290297 h 1958946"/>
              <a:gd name="connsiteX2" fmla="*/ 464243 w 464243"/>
              <a:gd name="connsiteY2" fmla="*/ 1958946 h 195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243" h="1958946">
                <a:moveTo>
                  <a:pt x="207522" y="0"/>
                </a:moveTo>
                <a:cubicBezTo>
                  <a:pt x="125326" y="471723"/>
                  <a:pt x="-86872" y="897609"/>
                  <a:pt x="38942" y="1290297"/>
                </a:cubicBezTo>
                <a:cubicBezTo>
                  <a:pt x="158780" y="1607968"/>
                  <a:pt x="464243" y="1958946"/>
                  <a:pt x="464243" y="1958946"/>
                </a:cubicBezTo>
              </a:path>
            </a:pathLst>
          </a:custGeom>
          <a:ln w="28575" cmpd="sng">
            <a:solidFill>
              <a:srgbClr val="FF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7600" y="5715000"/>
            <a:ext cx="2364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Texaco Nautilus Well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467600" y="1981200"/>
            <a:ext cx="1265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COST Well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337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868362"/>
          </a:xfrm>
        </p:spPr>
        <p:txBody>
          <a:bodyPr/>
          <a:lstStyle/>
          <a:p>
            <a:r>
              <a:rPr lang="en-US" dirty="0" smtClean="0"/>
              <a:t>Available seismic lines from NAMSS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140663"/>
            <a:ext cx="7467600" cy="501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6172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USGS NAMSS website + Google earth</a:t>
            </a:r>
          </a:p>
        </p:txBody>
      </p:sp>
    </p:spTree>
    <p:extLst>
      <p:ext uri="{BB962C8B-B14F-4D97-AF65-F5344CB8AC3E}">
        <p14:creationId xmlns:p14="http://schemas.microsoft.com/office/powerpoint/2010/main" val="838189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Chevron Line 4110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:\H-14-79 line 411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5" r="18327"/>
          <a:stretch/>
        </p:blipFill>
        <p:spPr bwMode="auto">
          <a:xfrm>
            <a:off x="0" y="1600200"/>
            <a:ext cx="9153144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798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Chevron Line 4072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r="5356"/>
          <a:stretch/>
        </p:blipFill>
        <p:spPr bwMode="auto">
          <a:xfrm>
            <a:off x="27432" y="1676400"/>
            <a:ext cx="917143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26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and assess available seismic lines</a:t>
            </a:r>
          </a:p>
          <a:p>
            <a:r>
              <a:rPr lang="en-US" dirty="0" smtClean="0"/>
              <a:t>Try to find Shell 1980’s vintage 3D survey that may be public domain by now</a:t>
            </a:r>
          </a:p>
          <a:p>
            <a:r>
              <a:rPr lang="en-US" dirty="0" smtClean="0"/>
              <a:t>Evaluate well logs from MMS/BOEM</a:t>
            </a:r>
          </a:p>
          <a:p>
            <a:pPr lvl="1"/>
            <a:r>
              <a:rPr lang="en-US" dirty="0" smtClean="0"/>
              <a:t>Try to find LAS version instead of TIFFS</a:t>
            </a:r>
          </a:p>
          <a:p>
            <a:r>
              <a:rPr lang="en-US" dirty="0" smtClean="0"/>
              <a:t>Begin interpretation, depth conversion, correlation, and </a:t>
            </a:r>
            <a:r>
              <a:rPr lang="en-US" dirty="0" err="1" smtClean="0"/>
              <a:t>facies</a:t>
            </a:r>
            <a:r>
              <a:rPr lang="en-US" dirty="0" smtClean="0"/>
              <a:t> analysis.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147</Words>
  <Application>Microsoft Macintosh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Offshore Santa Maria Basin: Syntectonic Stratigraphic Evolution  of the Monterey Formation  in an Outboard Basin</vt:lpstr>
      <vt:lpstr>PowerPoint Presentation</vt:lpstr>
      <vt:lpstr>PowerPoint Presentation</vt:lpstr>
      <vt:lpstr>PowerPoint Presentation</vt:lpstr>
      <vt:lpstr>PowerPoint Presentation</vt:lpstr>
      <vt:lpstr>Available seismic lines from NAMSS</vt:lpstr>
      <vt:lpstr>Chevron Line 4110</vt:lpstr>
      <vt:lpstr>Chevron Line 4072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Sayoko</dc:creator>
  <cp:lastModifiedBy>Richard Behl</cp:lastModifiedBy>
  <cp:revision>24</cp:revision>
  <dcterms:created xsi:type="dcterms:W3CDTF">2012-09-22T17:13:30Z</dcterms:created>
  <dcterms:modified xsi:type="dcterms:W3CDTF">2012-09-25T20:42:23Z</dcterms:modified>
</cp:coreProperties>
</file>